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277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78" r:id="rId12"/>
    <p:sldId id="266" r:id="rId13"/>
    <p:sldId id="267" r:id="rId14"/>
    <p:sldId id="268" r:id="rId15"/>
    <p:sldId id="269" r:id="rId16"/>
    <p:sldId id="270" r:id="rId17"/>
    <p:sldId id="274" r:id="rId18"/>
    <p:sldId id="271" r:id="rId19"/>
    <p:sldId id="272" r:id="rId20"/>
    <p:sldId id="273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F59A6-6C4A-4695-8557-BE04276E86DF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7357A-BB4D-4FF4-9B1E-B2CB9D5F5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41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7357A-BB4D-4FF4-9B1E-B2CB9D5F500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7B3B-2529-4656-B45A-AD642F5217EC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27445D2-65C8-4B72-AC14-6F00B86A1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7B3B-2529-4656-B45A-AD642F5217EC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45D2-65C8-4B72-AC14-6F00B86A1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7B3B-2529-4656-B45A-AD642F5217EC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45D2-65C8-4B72-AC14-6F00B86A1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7B3B-2529-4656-B45A-AD642F5217EC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27445D2-65C8-4B72-AC14-6F00B86A1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7B3B-2529-4656-B45A-AD642F5217EC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45D2-65C8-4B72-AC14-6F00B86A1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7B3B-2529-4656-B45A-AD642F5217EC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45D2-65C8-4B72-AC14-6F00B86A1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7B3B-2529-4656-B45A-AD642F5217EC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27445D2-65C8-4B72-AC14-6F00B86A1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7B3B-2529-4656-B45A-AD642F5217EC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45D2-65C8-4B72-AC14-6F00B86A1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7B3B-2529-4656-B45A-AD642F5217EC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45D2-65C8-4B72-AC14-6F00B86A1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7B3B-2529-4656-B45A-AD642F5217EC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45D2-65C8-4B72-AC14-6F00B86A1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7B3B-2529-4656-B45A-AD642F5217EC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45D2-65C8-4B72-AC14-6F00B86A1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F67B3B-2529-4656-B45A-AD642F5217EC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27445D2-65C8-4B72-AC14-6F00B86A1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2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362199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sz="40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DAR ES SALAAM SCHOOL OF JOURNALISM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JINA LA </a:t>
            </a:r>
            <a:r>
              <a:rPr lang="en-US" sz="27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MODULi</a:t>
            </a:r>
            <a:r>
              <a:rPr lang="en-US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Kiswahili kwa waANDISHI WA HABARI</a:t>
            </a:r>
            <a:br>
              <a:rPr lang="en-US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msimbo wa </a:t>
            </a:r>
            <a:r>
              <a:rPr lang="en-US" sz="27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kozi</a:t>
            </a:r>
            <a:r>
              <a:rPr lang="en-US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27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jst</a:t>
            </a:r>
            <a:r>
              <a:rPr lang="en-US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04104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MUHULA: I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5" y="2362200"/>
            <a:ext cx="9144000" cy="46482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5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KARIBU TUJIFUNZE KWA PAMOJA</a:t>
            </a:r>
            <a:endParaRPr lang="en-US" sz="1300" dirty="0" smtClean="0"/>
          </a:p>
          <a:p>
            <a:r>
              <a:rPr lang="en-US" dirty="0" smtClean="0"/>
              <a:t>                                                                                               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                                                                                 </a:t>
            </a:r>
            <a:endParaRPr lang="en-US" dirty="0"/>
          </a:p>
        </p:txBody>
      </p:sp>
      <p:pic>
        <p:nvPicPr>
          <p:cNvPr id="4" name="Picture 3" descr="C:\Users\user\Downloads\DSJ_REFINED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533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MAELEZO YA NADHARIA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5100" b="1" dirty="0" smtClean="0">
                <a:solidFill>
                  <a:srgbClr val="FF0000"/>
                </a:solidFill>
              </a:rPr>
              <a:t>5. KISWAHILI NI KIBANTU </a:t>
            </a:r>
          </a:p>
          <a:p>
            <a:r>
              <a:rPr lang="en-US" dirty="0" err="1" smtClean="0"/>
              <a:t>Nadharia</a:t>
            </a:r>
            <a:r>
              <a:rPr lang="en-US" dirty="0" smtClean="0"/>
              <a:t> </a:t>
            </a:r>
            <a:r>
              <a:rPr lang="en-US" dirty="0" err="1" smtClean="0"/>
              <a:t>hii</a:t>
            </a:r>
            <a:r>
              <a:rPr lang="en-US" dirty="0" smtClean="0"/>
              <a:t> </a:t>
            </a:r>
            <a:r>
              <a:rPr lang="en-US" dirty="0" err="1" smtClean="0"/>
              <a:t>huchunguza</a:t>
            </a:r>
            <a:r>
              <a:rPr lang="en-US" dirty="0" smtClean="0"/>
              <a:t> lugha ya Kiswahili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mfumo</a:t>
            </a:r>
            <a:r>
              <a:rPr lang="en-US" dirty="0" smtClean="0"/>
              <a:t> </a:t>
            </a:r>
            <a:r>
              <a:rPr lang="en-US" dirty="0" err="1" smtClean="0"/>
              <a:t>mzima</a:t>
            </a:r>
            <a:r>
              <a:rPr lang="en-US" dirty="0" smtClean="0"/>
              <a:t> wa  </a:t>
            </a:r>
            <a:r>
              <a:rPr lang="en-US" b="1" dirty="0" err="1" smtClean="0"/>
              <a:t>kihistoria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b="1" dirty="0" err="1" smtClean="0"/>
              <a:t>kiisimu</a:t>
            </a:r>
            <a:r>
              <a:rPr lang="en-US" b="1" dirty="0" smtClean="0"/>
              <a:t>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mgawanyo</a:t>
            </a:r>
            <a:r>
              <a:rPr lang="en-US" dirty="0" smtClean="0"/>
              <a:t> wa </a:t>
            </a:r>
            <a:r>
              <a:rPr lang="en-US" dirty="0" err="1" smtClean="0"/>
              <a:t>kusambaa</a:t>
            </a:r>
            <a:r>
              <a:rPr lang="en-US" dirty="0" smtClean="0"/>
              <a:t> kwa lugha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Kibantu</a:t>
            </a:r>
            <a:r>
              <a:rPr lang="en-US" dirty="0" smtClean="0"/>
              <a:t>. </a:t>
            </a:r>
            <a:r>
              <a:rPr lang="en-US" dirty="0" err="1" smtClean="0"/>
              <a:t>Nadharia</a:t>
            </a:r>
            <a:r>
              <a:rPr lang="en-US" dirty="0" smtClean="0"/>
              <a:t> </a:t>
            </a:r>
            <a:r>
              <a:rPr lang="en-US" dirty="0" err="1" smtClean="0"/>
              <a:t>hii</a:t>
            </a:r>
            <a:r>
              <a:rPr lang="en-US" dirty="0" smtClean="0"/>
              <a:t> </a:t>
            </a:r>
            <a:r>
              <a:rPr lang="en-US" dirty="0" err="1" smtClean="0"/>
              <a:t>inasimamia</a:t>
            </a:r>
            <a:r>
              <a:rPr lang="en-US" dirty="0" smtClean="0"/>
              <a:t> </a:t>
            </a:r>
            <a:r>
              <a:rPr lang="en-US" dirty="0" err="1" smtClean="0"/>
              <a:t>msimamo</a:t>
            </a:r>
            <a:r>
              <a:rPr lang="en-US" dirty="0" smtClean="0"/>
              <a:t> </a:t>
            </a:r>
            <a:r>
              <a:rPr lang="en-US" dirty="0" err="1" smtClean="0"/>
              <a:t>kuwa</a:t>
            </a:r>
            <a:r>
              <a:rPr lang="en-US" dirty="0" smtClean="0"/>
              <a:t> Kiswahili </a:t>
            </a:r>
            <a:r>
              <a:rPr lang="en-US" dirty="0" err="1" smtClean="0"/>
              <a:t>siyo</a:t>
            </a:r>
            <a:r>
              <a:rPr lang="en-US" dirty="0" smtClean="0"/>
              <a:t> </a:t>
            </a:r>
            <a:r>
              <a:rPr lang="en-US" b="1" dirty="0" err="1" smtClean="0"/>
              <a:t>pijini</a:t>
            </a:r>
            <a:r>
              <a:rPr lang="en-US" dirty="0" smtClean="0"/>
              <a:t> au </a:t>
            </a:r>
            <a:r>
              <a:rPr lang="en-US" b="1" dirty="0" err="1" smtClean="0"/>
              <a:t>krioli</a:t>
            </a:r>
            <a:r>
              <a:rPr lang="en-US" dirty="0" smtClean="0"/>
              <a:t>, </a:t>
            </a:r>
            <a:r>
              <a:rPr lang="en-US" dirty="0" err="1" smtClean="0"/>
              <a:t>siyo</a:t>
            </a:r>
            <a:r>
              <a:rPr lang="en-US" dirty="0" smtClean="0"/>
              <a:t> </a:t>
            </a:r>
            <a:r>
              <a:rPr lang="en-US" b="1" dirty="0" err="1" smtClean="0"/>
              <a:t>Kiarabu</a:t>
            </a:r>
            <a:r>
              <a:rPr lang="en-US" dirty="0" smtClean="0"/>
              <a:t> </a:t>
            </a:r>
            <a:r>
              <a:rPr lang="en-US" dirty="0" err="1" smtClean="0"/>
              <a:t>ama</a:t>
            </a:r>
            <a:r>
              <a:rPr lang="en-US" dirty="0" smtClean="0"/>
              <a:t> </a:t>
            </a:r>
            <a:r>
              <a:rPr lang="en-US" b="1" dirty="0" err="1" smtClean="0"/>
              <a:t>Kikongo</a:t>
            </a:r>
            <a:r>
              <a:rPr lang="en-US" dirty="0" smtClean="0"/>
              <a:t>, </a:t>
            </a:r>
            <a:r>
              <a:rPr lang="en-US" dirty="0" err="1" smtClean="0"/>
              <a:t>bali</a:t>
            </a:r>
            <a:r>
              <a:rPr lang="en-US" dirty="0" smtClean="0"/>
              <a:t> Kiswahili </a:t>
            </a:r>
            <a:r>
              <a:rPr lang="en-US" dirty="0" err="1" smtClean="0"/>
              <a:t>ni</a:t>
            </a:r>
            <a:r>
              <a:rPr lang="en-US" dirty="0" smtClean="0"/>
              <a:t> lugha ya </a:t>
            </a:r>
            <a:r>
              <a:rPr lang="en-US" b="1" dirty="0" err="1" smtClean="0"/>
              <a:t>Kibantu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b="1" dirty="0" smtClean="0"/>
              <a:t>Lugha </a:t>
            </a:r>
            <a:r>
              <a:rPr lang="en-US" b="1" dirty="0" err="1" smtClean="0"/>
              <a:t>za</a:t>
            </a:r>
            <a:r>
              <a:rPr lang="en-US" b="1" dirty="0" smtClean="0"/>
              <a:t> </a:t>
            </a:r>
            <a:r>
              <a:rPr lang="en-US" b="1" dirty="0" err="1" smtClean="0"/>
              <a:t>Kibantu</a:t>
            </a:r>
            <a:r>
              <a:rPr lang="en-US" b="1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lugha </a:t>
            </a:r>
            <a:r>
              <a:rPr lang="en-US" dirty="0" err="1" smtClean="0"/>
              <a:t>zenye</a:t>
            </a:r>
            <a:r>
              <a:rPr lang="en-US" dirty="0" smtClean="0"/>
              <a:t> </a:t>
            </a:r>
            <a:r>
              <a:rPr lang="en-US" dirty="0" err="1" smtClean="0"/>
              <a:t>asili</a:t>
            </a:r>
            <a:r>
              <a:rPr lang="en-US" dirty="0" smtClean="0"/>
              <a:t> ya </a:t>
            </a:r>
            <a:r>
              <a:rPr lang="en-US" dirty="0" err="1" smtClean="0"/>
              <a:t>Kiafrika</a:t>
            </a:r>
            <a:r>
              <a:rPr lang="en-US" dirty="0" smtClean="0"/>
              <a:t>, </a:t>
            </a:r>
            <a:r>
              <a:rPr lang="en-US" dirty="0" err="1" smtClean="0"/>
              <a:t>hasa</a:t>
            </a:r>
            <a:r>
              <a:rPr lang="en-US" dirty="0" smtClean="0"/>
              <a:t> </a:t>
            </a:r>
            <a:r>
              <a:rPr lang="en-US" dirty="0" err="1" smtClean="0"/>
              <a:t>zile</a:t>
            </a:r>
            <a:r>
              <a:rPr lang="en-US" dirty="0" smtClean="0"/>
              <a:t> </a:t>
            </a:r>
            <a:r>
              <a:rPr lang="en-US" dirty="0" err="1" smtClean="0"/>
              <a:t>zinazopatikana</a:t>
            </a:r>
            <a:r>
              <a:rPr lang="en-US" dirty="0" smtClean="0"/>
              <a:t> </a:t>
            </a:r>
            <a:r>
              <a:rPr lang="en-US" dirty="0" err="1" smtClean="0"/>
              <a:t>Kusini</a:t>
            </a:r>
            <a:r>
              <a:rPr lang="en-US" dirty="0" smtClean="0"/>
              <a:t> </a:t>
            </a:r>
            <a:r>
              <a:rPr lang="en-US" dirty="0" err="1" smtClean="0"/>
              <a:t>mwa</a:t>
            </a:r>
            <a:r>
              <a:rPr lang="en-US" dirty="0" smtClean="0"/>
              <a:t> </a:t>
            </a:r>
            <a:r>
              <a:rPr lang="en-US" dirty="0" err="1" smtClean="0"/>
              <a:t>jangwa</a:t>
            </a:r>
            <a:r>
              <a:rPr lang="en-US" dirty="0" smtClean="0"/>
              <a:t> la </a:t>
            </a:r>
            <a:r>
              <a:rPr lang="en-US" dirty="0" err="1" smtClean="0"/>
              <a:t>sahara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kuthibitisha</a:t>
            </a:r>
            <a:r>
              <a:rPr lang="en-US" dirty="0" smtClean="0"/>
              <a:t> </a:t>
            </a:r>
            <a:r>
              <a:rPr lang="en-US" dirty="0" err="1" smtClean="0"/>
              <a:t>kuwa</a:t>
            </a:r>
            <a:r>
              <a:rPr lang="en-US" dirty="0" smtClean="0"/>
              <a:t> Kiswahili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Kibantu</a:t>
            </a:r>
            <a:r>
              <a:rPr lang="en-US" dirty="0" smtClean="0"/>
              <a:t>, </a:t>
            </a:r>
            <a:r>
              <a:rPr lang="en-US" dirty="0" err="1" smtClean="0"/>
              <a:t>nadharia</a:t>
            </a:r>
            <a:r>
              <a:rPr lang="en-US" dirty="0" smtClean="0"/>
              <a:t> </a:t>
            </a:r>
            <a:r>
              <a:rPr lang="en-US" dirty="0" err="1" smtClean="0"/>
              <a:t>hii</a:t>
            </a:r>
            <a:r>
              <a:rPr lang="en-US" dirty="0" smtClean="0"/>
              <a:t> </a:t>
            </a:r>
            <a:r>
              <a:rPr lang="en-US" dirty="0" err="1" smtClean="0"/>
              <a:t>imejikita</a:t>
            </a:r>
            <a:r>
              <a:rPr lang="en-US" dirty="0" smtClean="0"/>
              <a:t>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ushahidi</a:t>
            </a:r>
            <a:r>
              <a:rPr lang="en-US" dirty="0" smtClean="0"/>
              <a:t> wa </a:t>
            </a:r>
            <a:r>
              <a:rPr lang="en-US" b="1" dirty="0" err="1" smtClean="0"/>
              <a:t>kihistoria</a:t>
            </a:r>
            <a:r>
              <a:rPr lang="en-US" b="1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b="1" dirty="0" err="1" smtClean="0"/>
              <a:t>kiismu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A: </a:t>
            </a:r>
            <a:r>
              <a:rPr lang="en-US" b="1" dirty="0" err="1" smtClean="0">
                <a:solidFill>
                  <a:srgbClr val="FF0000"/>
                </a:solidFill>
              </a:rPr>
              <a:t>Ushahidi</a:t>
            </a:r>
            <a:r>
              <a:rPr lang="en-US" b="1" dirty="0" smtClean="0">
                <a:solidFill>
                  <a:srgbClr val="FF0000"/>
                </a:solidFill>
              </a:rPr>
              <a:t> wa </a:t>
            </a:r>
            <a:r>
              <a:rPr lang="en-US" b="1" dirty="0" err="1" smtClean="0">
                <a:solidFill>
                  <a:srgbClr val="FF0000"/>
                </a:solidFill>
              </a:rPr>
              <a:t>Kihistoria</a:t>
            </a:r>
            <a:r>
              <a:rPr lang="en-US" b="1" dirty="0" smtClean="0">
                <a:solidFill>
                  <a:srgbClr val="FF0000"/>
                </a:solidFill>
              </a:rPr>
              <a:t> .</a:t>
            </a:r>
          </a:p>
          <a:p>
            <a:r>
              <a:rPr lang="en-US" dirty="0" err="1" smtClean="0"/>
              <a:t>Ushahidi</a:t>
            </a:r>
            <a:r>
              <a:rPr lang="en-US" dirty="0" smtClean="0"/>
              <a:t> wa </a:t>
            </a:r>
            <a:r>
              <a:rPr lang="en-US" dirty="0" err="1" smtClean="0"/>
              <a:t>kihistoria</a:t>
            </a:r>
            <a:r>
              <a:rPr lang="en-US" dirty="0" smtClean="0"/>
              <a:t> </a:t>
            </a:r>
            <a:r>
              <a:rPr lang="en-US" dirty="0" err="1" smtClean="0"/>
              <a:t>unathibitisha</a:t>
            </a:r>
            <a:r>
              <a:rPr lang="en-US" dirty="0" smtClean="0"/>
              <a:t> </a:t>
            </a:r>
            <a:r>
              <a:rPr lang="en-US" dirty="0" err="1" smtClean="0"/>
              <a:t>kuwa</a:t>
            </a:r>
            <a:r>
              <a:rPr lang="en-US" dirty="0" smtClean="0"/>
              <a:t> lugha ya Kiswahili </a:t>
            </a:r>
            <a:r>
              <a:rPr lang="en-US" dirty="0" err="1" smtClean="0"/>
              <a:t>ilianza</a:t>
            </a:r>
            <a:r>
              <a:rPr lang="en-US" dirty="0" smtClean="0"/>
              <a:t> </a:t>
            </a:r>
            <a:r>
              <a:rPr lang="en-US" dirty="0" err="1" smtClean="0"/>
              <a:t>kuzungumzwa</a:t>
            </a:r>
            <a:r>
              <a:rPr lang="en-US" dirty="0" smtClean="0"/>
              <a:t>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upwa</a:t>
            </a:r>
            <a:r>
              <a:rPr lang="en-US" dirty="0" smtClean="0"/>
              <a:t> wa </a:t>
            </a:r>
            <a:r>
              <a:rPr lang="en-US" dirty="0" err="1" smtClean="0"/>
              <a:t>Afrika</a:t>
            </a:r>
            <a:r>
              <a:rPr lang="en-US" dirty="0" smtClean="0"/>
              <a:t> </a:t>
            </a:r>
            <a:r>
              <a:rPr lang="en-US" dirty="0" err="1" smtClean="0"/>
              <a:t>Mashariki</a:t>
            </a:r>
            <a:r>
              <a:rPr lang="en-US" dirty="0" smtClean="0"/>
              <a:t> </a:t>
            </a:r>
            <a:r>
              <a:rPr lang="en-US" dirty="0" err="1" smtClean="0"/>
              <a:t>kabla</a:t>
            </a:r>
            <a:r>
              <a:rPr lang="en-US" dirty="0" smtClean="0"/>
              <a:t> </a:t>
            </a:r>
            <a:r>
              <a:rPr lang="en-US" dirty="0" err="1" smtClean="0"/>
              <a:t>hata</a:t>
            </a:r>
            <a:r>
              <a:rPr lang="en-US" dirty="0" smtClean="0"/>
              <a:t> ya </a:t>
            </a:r>
            <a:r>
              <a:rPr lang="en-US" dirty="0" err="1" smtClean="0"/>
              <a:t>ujio</a:t>
            </a:r>
            <a:r>
              <a:rPr lang="en-US" dirty="0" smtClean="0"/>
              <a:t> wa </a:t>
            </a:r>
            <a:r>
              <a:rPr lang="en-US" dirty="0" err="1" smtClean="0"/>
              <a:t>wageni</a:t>
            </a:r>
            <a:r>
              <a:rPr lang="en-US" dirty="0" smtClean="0"/>
              <a:t> </a:t>
            </a:r>
            <a:r>
              <a:rPr lang="en-US" dirty="0" err="1" smtClean="0"/>
              <a:t>kama</a:t>
            </a:r>
            <a:r>
              <a:rPr lang="en-US" dirty="0" smtClean="0"/>
              <a:t> vile </a:t>
            </a:r>
            <a:r>
              <a:rPr lang="en-US" b="1" dirty="0" err="1" smtClean="0"/>
              <a:t>Waarabu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b="1" dirty="0" err="1" smtClean="0"/>
              <a:t>Wazungu</a:t>
            </a:r>
            <a:r>
              <a:rPr lang="en-US" dirty="0" smtClean="0"/>
              <a:t>. </a:t>
            </a:r>
            <a:r>
              <a:rPr lang="en-US" dirty="0" err="1" smtClean="0"/>
              <a:t>Ushahidi</a:t>
            </a:r>
            <a:r>
              <a:rPr lang="en-US" dirty="0" smtClean="0"/>
              <a:t> </a:t>
            </a:r>
            <a:r>
              <a:rPr lang="en-US" dirty="0" err="1" smtClean="0"/>
              <a:t>huu</a:t>
            </a:r>
            <a:r>
              <a:rPr lang="en-US" dirty="0" smtClean="0"/>
              <a:t> </a:t>
            </a:r>
            <a:r>
              <a:rPr lang="en-US" dirty="0" err="1" smtClean="0"/>
              <a:t>ulitolewa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wageni</a:t>
            </a:r>
            <a:r>
              <a:rPr lang="en-US" dirty="0" smtClean="0"/>
              <a:t> </a:t>
            </a:r>
            <a:r>
              <a:rPr lang="en-US" dirty="0" err="1" smtClean="0"/>
              <a:t>mbalimbali</a:t>
            </a:r>
            <a:r>
              <a:rPr lang="en-US" dirty="0" smtClean="0"/>
              <a:t> </a:t>
            </a:r>
            <a:r>
              <a:rPr lang="en-US" dirty="0" err="1" smtClean="0"/>
              <a:t>waliofika</a:t>
            </a:r>
            <a:r>
              <a:rPr lang="en-US" dirty="0" smtClean="0"/>
              <a:t> </a:t>
            </a:r>
            <a:r>
              <a:rPr lang="en-US" dirty="0" err="1" smtClean="0"/>
              <a:t>hapa</a:t>
            </a:r>
            <a:r>
              <a:rPr lang="en-US" dirty="0" smtClean="0"/>
              <a:t> </a:t>
            </a:r>
            <a:r>
              <a:rPr lang="en-US" dirty="0" err="1" smtClean="0"/>
              <a:t>Afrika</a:t>
            </a:r>
            <a:r>
              <a:rPr lang="en-US" dirty="0" smtClean="0"/>
              <a:t> </a:t>
            </a:r>
            <a:r>
              <a:rPr lang="en-US" dirty="0" err="1" smtClean="0"/>
              <a:t>Mashariki</a:t>
            </a:r>
            <a:r>
              <a:rPr lang="en-US" dirty="0" smtClean="0"/>
              <a:t>. </a:t>
            </a:r>
            <a:r>
              <a:rPr lang="en-US" dirty="0" err="1" smtClean="0"/>
              <a:t>Wote</a:t>
            </a:r>
            <a:r>
              <a:rPr lang="en-US" dirty="0" smtClean="0"/>
              <a:t> </a:t>
            </a:r>
            <a:r>
              <a:rPr lang="en-US" dirty="0" err="1" smtClean="0"/>
              <a:t>wanathibitisha</a:t>
            </a:r>
            <a:r>
              <a:rPr lang="en-US" dirty="0" smtClean="0"/>
              <a:t> </a:t>
            </a:r>
            <a:r>
              <a:rPr lang="en-US" dirty="0" err="1" smtClean="0"/>
              <a:t>kuwa</a:t>
            </a:r>
            <a:r>
              <a:rPr lang="en-US" dirty="0" smtClean="0"/>
              <a:t> lugha ya Kiswahili </a:t>
            </a:r>
            <a:r>
              <a:rPr lang="en-US" dirty="0" err="1" smtClean="0"/>
              <a:t>ilizungumzwa</a:t>
            </a:r>
            <a:r>
              <a:rPr lang="en-US" dirty="0" smtClean="0"/>
              <a:t> </a:t>
            </a:r>
            <a:r>
              <a:rPr lang="en-US" dirty="0" err="1" smtClean="0"/>
              <a:t>hapa</a:t>
            </a:r>
            <a:r>
              <a:rPr lang="en-US" dirty="0" smtClean="0"/>
              <a:t> </a:t>
            </a:r>
            <a:r>
              <a:rPr lang="en-US" dirty="0" err="1" smtClean="0"/>
              <a:t>Afrika</a:t>
            </a:r>
            <a:r>
              <a:rPr lang="en-US" dirty="0" smtClean="0"/>
              <a:t> </a:t>
            </a:r>
            <a:r>
              <a:rPr lang="en-US" dirty="0" err="1" smtClean="0"/>
              <a:t>Mashariki</a:t>
            </a:r>
            <a:r>
              <a:rPr lang="en-US" dirty="0" smtClean="0"/>
              <a:t> </a:t>
            </a:r>
            <a:r>
              <a:rPr lang="en-US" dirty="0" err="1" smtClean="0"/>
              <a:t>kabla</a:t>
            </a:r>
            <a:r>
              <a:rPr lang="en-US" dirty="0" smtClean="0"/>
              <a:t> ya </a:t>
            </a:r>
            <a:r>
              <a:rPr lang="en-US" dirty="0" err="1" smtClean="0"/>
              <a:t>ujio</a:t>
            </a:r>
            <a:r>
              <a:rPr lang="en-US" dirty="0" smtClean="0"/>
              <a:t>  wa </a:t>
            </a:r>
            <a:r>
              <a:rPr lang="en-US" dirty="0" err="1" smtClean="0"/>
              <a:t>wageni</a:t>
            </a:r>
            <a:r>
              <a:rPr lang="en-US" dirty="0" smtClean="0"/>
              <a:t>.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C:\Users\user\Downloads\DSJ_REFINE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>
          <a:xfrm>
            <a:off x="5334000" y="1828800"/>
            <a:ext cx="2667000" cy="3886200"/>
          </a:xfr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Ramani ya nchi ZA KIBANTU 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half" idx="2"/>
          </p:nvPr>
        </p:nvSpPr>
        <p:spPr>
          <a:xfrm>
            <a:off x="0" y="914400"/>
            <a:ext cx="9144000" cy="5943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Nchi </a:t>
            </a:r>
            <a:r>
              <a:rPr lang="en-US" sz="2400" b="1" dirty="0" err="1" smtClean="0">
                <a:solidFill>
                  <a:srgbClr val="FF0000"/>
                </a:solidFill>
              </a:rPr>
              <a:t>za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Kusini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mwa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jangwa</a:t>
            </a:r>
            <a:r>
              <a:rPr lang="en-US" sz="2400" b="1" dirty="0" smtClean="0">
                <a:solidFill>
                  <a:srgbClr val="FF0000"/>
                </a:solidFill>
              </a:rPr>
              <a:t> la Sahara </a:t>
            </a:r>
          </a:p>
          <a:p>
            <a:pPr algn="ctr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( </a:t>
            </a:r>
            <a:r>
              <a:rPr lang="en-US" sz="1800" b="1" dirty="0" err="1" smtClean="0">
                <a:solidFill>
                  <a:schemeClr val="tx1"/>
                </a:solidFill>
              </a:rPr>
              <a:t>DRC,Uganda,Kenya</a:t>
            </a:r>
            <a:r>
              <a:rPr lang="en-US" sz="1800" b="1" dirty="0" smtClean="0">
                <a:solidFill>
                  <a:schemeClr val="tx1"/>
                </a:solidFill>
              </a:rPr>
              <a:t>, </a:t>
            </a:r>
            <a:r>
              <a:rPr lang="en-US" sz="1800" b="1" dirty="0" err="1" smtClean="0">
                <a:solidFill>
                  <a:schemeClr val="tx1"/>
                </a:solidFill>
              </a:rPr>
              <a:t>Tanz</a:t>
            </a:r>
            <a:r>
              <a:rPr lang="en-US" sz="1800" b="1" dirty="0" smtClean="0">
                <a:solidFill>
                  <a:schemeClr val="tx1"/>
                </a:solidFill>
              </a:rPr>
              <a:t>, Zambia, </a:t>
            </a:r>
            <a:r>
              <a:rPr lang="en-US" sz="1800" b="1" dirty="0" err="1" smtClean="0">
                <a:solidFill>
                  <a:schemeClr val="tx1"/>
                </a:solidFill>
              </a:rPr>
              <a:t>Msumbiji</a:t>
            </a:r>
            <a:r>
              <a:rPr lang="en-US" sz="1800" b="1" dirty="0" smtClean="0">
                <a:solidFill>
                  <a:schemeClr val="tx1"/>
                </a:solidFill>
              </a:rPr>
              <a:t>, Zimbabwe </a:t>
            </a:r>
            <a:r>
              <a:rPr lang="en-US" sz="1800" b="1" dirty="0" err="1" smtClean="0">
                <a:solidFill>
                  <a:schemeClr val="tx1"/>
                </a:solidFill>
              </a:rPr>
              <a:t>n.k</a:t>
            </a:r>
            <a:r>
              <a:rPr lang="en-US" sz="1800" b="1" dirty="0" smtClean="0">
                <a:solidFill>
                  <a:schemeClr val="tx1"/>
                </a:solidFill>
              </a:rPr>
              <a:t> )</a:t>
            </a: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b="1" u="sng" dirty="0" smtClean="0">
                <a:solidFill>
                  <a:srgbClr val="FF0000"/>
                </a:solidFill>
              </a:rPr>
              <a:t>UFUNGUO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smtClean="0">
                <a:solidFill>
                  <a:schemeClr val="tx1"/>
                </a:solidFill>
              </a:rPr>
              <a:t>Nchi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za</a:t>
            </a:r>
            <a:r>
              <a:rPr lang="en-US" sz="2400" b="1" u="sng" dirty="0" smtClean="0">
                <a:solidFill>
                  <a:schemeClr val="tx1"/>
                </a:solidFill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Kusini</a:t>
            </a:r>
            <a:r>
              <a:rPr lang="en-US" sz="2400" b="1" u="sng" dirty="0" smtClean="0">
                <a:solidFill>
                  <a:schemeClr val="tx1"/>
                </a:solidFill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mwa</a:t>
            </a:r>
            <a:r>
              <a:rPr lang="en-US" sz="2400" b="1" u="sng" dirty="0" smtClean="0">
                <a:solidFill>
                  <a:schemeClr val="tx1"/>
                </a:solidFill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jangwa</a:t>
            </a:r>
            <a:r>
              <a:rPr lang="en-US" sz="2400" b="1" u="sng" dirty="0" smtClean="0">
                <a:solidFill>
                  <a:schemeClr val="tx1"/>
                </a:solidFill>
              </a:rPr>
              <a:t> la Sahara, nchi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za</a:t>
            </a:r>
            <a:r>
              <a:rPr lang="en-US" sz="2400" b="1" u="sng" dirty="0" smtClean="0">
                <a:solidFill>
                  <a:schemeClr val="tx1"/>
                </a:solidFill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Kibantu</a:t>
            </a:r>
            <a:r>
              <a:rPr lang="en-US" sz="2400" b="1" u="sng" dirty="0" smtClean="0">
                <a:solidFill>
                  <a:schemeClr val="tx1"/>
                </a:solidFill>
              </a:rPr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24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784710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C:\Users\user\Downloads\DSJ_REFINED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KISWAHILI NI KIBANTU- USHAHIDI WA KIHISTORIA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685800"/>
            <a:ext cx="7010400" cy="6172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1.UGUNDUZI WA ALI – IDRIS </a:t>
            </a:r>
          </a:p>
          <a:p>
            <a:r>
              <a:rPr lang="en-US" sz="2000" dirty="0" smtClean="0"/>
              <a:t>Ali- </a:t>
            </a:r>
            <a:r>
              <a:rPr lang="en-US" sz="2000" dirty="0" err="1" smtClean="0"/>
              <a:t>Idrisi</a:t>
            </a:r>
            <a:r>
              <a:rPr lang="en-US" sz="2000" dirty="0" smtClean="0"/>
              <a:t> </a:t>
            </a:r>
            <a:r>
              <a:rPr lang="en-US" sz="2000" dirty="0" err="1" smtClean="0"/>
              <a:t>ni</a:t>
            </a:r>
            <a:r>
              <a:rPr lang="en-US" sz="2000" dirty="0" smtClean="0"/>
              <a:t> </a:t>
            </a:r>
            <a:r>
              <a:rPr lang="en-US" sz="2000" dirty="0" err="1" smtClean="0"/>
              <a:t>mwana</a:t>
            </a:r>
            <a:r>
              <a:rPr lang="en-US" sz="2000" dirty="0" smtClean="0"/>
              <a:t> </a:t>
            </a:r>
            <a:r>
              <a:rPr lang="en-US" sz="2000" dirty="0" err="1" smtClean="0"/>
              <a:t>Jiografia</a:t>
            </a:r>
            <a:r>
              <a:rPr lang="en-US" sz="2000" dirty="0" smtClean="0"/>
              <a:t> </a:t>
            </a:r>
            <a:r>
              <a:rPr lang="en-US" sz="2000" dirty="0" err="1" smtClean="0"/>
              <a:t>aliyepata</a:t>
            </a:r>
            <a:r>
              <a:rPr lang="en-US" sz="2000" dirty="0" smtClean="0"/>
              <a:t> </a:t>
            </a:r>
            <a:r>
              <a:rPr lang="en-US" sz="2000" dirty="0" err="1" smtClean="0"/>
              <a:t>kuzunguka</a:t>
            </a:r>
            <a:r>
              <a:rPr lang="en-US" sz="2000" dirty="0" smtClean="0"/>
              <a:t> </a:t>
            </a:r>
            <a:r>
              <a:rPr lang="en-US" sz="2000" dirty="0" err="1" smtClean="0"/>
              <a:t>sehemu</a:t>
            </a:r>
            <a:r>
              <a:rPr lang="en-US" sz="2000" dirty="0" smtClean="0"/>
              <a:t> </a:t>
            </a:r>
            <a:r>
              <a:rPr lang="en-US" sz="2000" dirty="0" err="1" smtClean="0"/>
              <a:t>kubwa</a:t>
            </a:r>
            <a:r>
              <a:rPr lang="en-US" sz="2000" dirty="0" smtClean="0"/>
              <a:t> ya </a:t>
            </a:r>
            <a:r>
              <a:rPr lang="en-US" sz="2000" dirty="0" err="1" smtClean="0"/>
              <a:t>bahari</a:t>
            </a:r>
            <a:r>
              <a:rPr lang="en-US" sz="2000" dirty="0" smtClean="0"/>
              <a:t> ya Hindi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viunga</a:t>
            </a:r>
            <a:r>
              <a:rPr lang="en-US" sz="2000" dirty="0" smtClean="0"/>
              <a:t> </a:t>
            </a:r>
            <a:r>
              <a:rPr lang="en-US" sz="2000" dirty="0" err="1" smtClean="0"/>
              <a:t>vyake</a:t>
            </a:r>
            <a:r>
              <a:rPr lang="en-US" sz="2000" dirty="0" smtClean="0"/>
              <a:t> </a:t>
            </a:r>
            <a:r>
              <a:rPr lang="en-US" sz="2000" dirty="0" err="1" smtClean="0"/>
              <a:t>katika</a:t>
            </a:r>
            <a:r>
              <a:rPr lang="en-US" sz="2000" dirty="0" smtClean="0"/>
              <a:t> </a:t>
            </a:r>
            <a:r>
              <a:rPr lang="en-US" sz="2000" b="1" dirty="0" err="1" smtClean="0"/>
              <a:t>karne</a:t>
            </a:r>
            <a:r>
              <a:rPr lang="en-US" sz="2000" b="1" dirty="0" smtClean="0"/>
              <a:t> ya 10 . </a:t>
            </a:r>
          </a:p>
          <a:p>
            <a:endParaRPr lang="en-US" sz="2000" b="1" dirty="0" smtClean="0"/>
          </a:p>
          <a:p>
            <a:r>
              <a:rPr lang="en-US" sz="2000" dirty="0" err="1" smtClean="0"/>
              <a:t>Katika</a:t>
            </a:r>
            <a:r>
              <a:rPr lang="en-US" sz="2000" dirty="0" smtClean="0"/>
              <a:t> </a:t>
            </a:r>
            <a:r>
              <a:rPr lang="en-US" sz="2000" dirty="0" err="1" smtClean="0"/>
              <a:t>maandiko</a:t>
            </a:r>
            <a:r>
              <a:rPr lang="en-US" sz="2000" dirty="0" smtClean="0"/>
              <a:t> </a:t>
            </a:r>
            <a:r>
              <a:rPr lang="en-US" sz="2000" dirty="0" err="1" smtClean="0"/>
              <a:t>yake</a:t>
            </a:r>
            <a:r>
              <a:rPr lang="en-US" sz="2000" dirty="0" smtClean="0"/>
              <a:t> </a:t>
            </a:r>
            <a:r>
              <a:rPr lang="en-US" sz="2000" dirty="0" err="1" smtClean="0"/>
              <a:t>yaliyogunduliwa</a:t>
            </a:r>
            <a:r>
              <a:rPr lang="en-US" sz="2000" dirty="0" smtClean="0"/>
              <a:t> </a:t>
            </a:r>
            <a:r>
              <a:rPr lang="en-US" sz="2000" dirty="0" err="1" smtClean="0"/>
              <a:t>huko</a:t>
            </a:r>
            <a:r>
              <a:rPr lang="en-US" sz="2000" dirty="0" smtClean="0"/>
              <a:t> </a:t>
            </a:r>
            <a:r>
              <a:rPr lang="en-US" sz="2000" b="1" dirty="0" smtClean="0"/>
              <a:t>Sicily</a:t>
            </a:r>
            <a:r>
              <a:rPr lang="en-US" sz="2000" dirty="0" smtClean="0"/>
              <a:t> </a:t>
            </a:r>
            <a:r>
              <a:rPr lang="en-US" sz="2000" dirty="0" err="1" smtClean="0"/>
              <a:t>katika</a:t>
            </a:r>
            <a:r>
              <a:rPr lang="en-US" sz="2000" dirty="0" smtClean="0"/>
              <a:t> </a:t>
            </a:r>
            <a:r>
              <a:rPr lang="en-US" sz="2000" dirty="0" err="1" smtClean="0"/>
              <a:t>mahakama</a:t>
            </a:r>
            <a:r>
              <a:rPr lang="en-US" sz="2000" dirty="0" smtClean="0"/>
              <a:t> ya </a:t>
            </a:r>
            <a:r>
              <a:rPr lang="en-US" sz="2000" dirty="0" err="1" smtClean="0"/>
              <a:t>mfalme</a:t>
            </a:r>
            <a:r>
              <a:rPr lang="en-US" sz="2000" dirty="0" smtClean="0"/>
              <a:t> </a:t>
            </a:r>
            <a:r>
              <a:rPr lang="en-US" sz="2000" b="1" dirty="0" smtClean="0"/>
              <a:t>Roger II </a:t>
            </a:r>
            <a:r>
              <a:rPr lang="en-US" sz="2000" dirty="0" err="1" smtClean="0"/>
              <a:t>yanaonesha</a:t>
            </a:r>
            <a:r>
              <a:rPr lang="en-US" sz="2000" dirty="0" smtClean="0"/>
              <a:t> </a:t>
            </a:r>
            <a:r>
              <a:rPr lang="en-US" sz="2000" dirty="0" err="1" smtClean="0"/>
              <a:t>kuwa</a:t>
            </a:r>
            <a:r>
              <a:rPr lang="en-US" sz="2000" dirty="0" smtClean="0"/>
              <a:t> </a:t>
            </a:r>
            <a:r>
              <a:rPr lang="en-US" sz="2000" dirty="0" err="1" smtClean="0"/>
              <a:t>alipata</a:t>
            </a:r>
            <a:r>
              <a:rPr lang="en-US" sz="2000" dirty="0" smtClean="0"/>
              <a:t> </a:t>
            </a:r>
            <a:r>
              <a:rPr lang="en-US" sz="2000" dirty="0" err="1" smtClean="0"/>
              <a:t>kufika</a:t>
            </a:r>
            <a:r>
              <a:rPr lang="en-US" sz="2000" dirty="0" smtClean="0"/>
              <a:t> </a:t>
            </a:r>
            <a:r>
              <a:rPr lang="en-US" sz="2000" dirty="0" err="1" smtClean="0"/>
              <a:t>katika</a:t>
            </a:r>
            <a:r>
              <a:rPr lang="en-US" sz="2000" dirty="0" smtClean="0"/>
              <a:t> </a:t>
            </a:r>
            <a:r>
              <a:rPr lang="en-US" sz="2000" dirty="0" err="1" smtClean="0"/>
              <a:t>upwa</a:t>
            </a:r>
            <a:r>
              <a:rPr lang="en-US" sz="2000" dirty="0" smtClean="0"/>
              <a:t> wa </a:t>
            </a:r>
            <a:r>
              <a:rPr lang="en-US" sz="2000" dirty="0" err="1" smtClean="0"/>
              <a:t>Afrika</a:t>
            </a:r>
            <a:r>
              <a:rPr lang="en-US" sz="2000" dirty="0" smtClean="0"/>
              <a:t> </a:t>
            </a:r>
            <a:r>
              <a:rPr lang="en-US" sz="2000" dirty="0" err="1" smtClean="0"/>
              <a:t>Mashariki</a:t>
            </a:r>
            <a:r>
              <a:rPr lang="en-US" sz="2000" dirty="0" smtClean="0"/>
              <a:t>. </a:t>
            </a:r>
          </a:p>
          <a:p>
            <a:r>
              <a:rPr lang="en-US" sz="2000" dirty="0" err="1" smtClean="0"/>
              <a:t>Yeye</a:t>
            </a:r>
            <a:r>
              <a:rPr lang="en-US" sz="2000" dirty="0" smtClean="0"/>
              <a:t> </a:t>
            </a:r>
            <a:r>
              <a:rPr lang="en-US" sz="2000" dirty="0" err="1" smtClean="0"/>
              <a:t>alikuwa</a:t>
            </a:r>
            <a:r>
              <a:rPr lang="en-US" sz="2000" dirty="0" smtClean="0"/>
              <a:t> wa kwanza </a:t>
            </a:r>
            <a:r>
              <a:rPr lang="en-US" sz="2000" dirty="0" err="1" smtClean="0"/>
              <a:t>kugundua</a:t>
            </a:r>
            <a:r>
              <a:rPr lang="en-US" sz="2000" dirty="0" smtClean="0"/>
              <a:t> </a:t>
            </a:r>
            <a:r>
              <a:rPr lang="en-US" sz="2000" dirty="0" err="1" smtClean="0"/>
              <a:t>jina</a:t>
            </a:r>
            <a:r>
              <a:rPr lang="en-US" sz="2000" dirty="0" smtClean="0"/>
              <a:t> la </a:t>
            </a:r>
            <a:r>
              <a:rPr lang="en-US" sz="2000" dirty="0" err="1" smtClean="0"/>
              <a:t>zamani</a:t>
            </a:r>
            <a:r>
              <a:rPr lang="en-US" sz="2000" dirty="0" smtClean="0"/>
              <a:t> la </a:t>
            </a:r>
            <a:r>
              <a:rPr lang="en-US" sz="2000" b="1" dirty="0" smtClean="0"/>
              <a:t>Zanzibar</a:t>
            </a:r>
            <a:r>
              <a:rPr lang="en-US" sz="2000" dirty="0" smtClean="0"/>
              <a:t> </a:t>
            </a:r>
            <a:r>
              <a:rPr lang="en-US" sz="2000" dirty="0" err="1" smtClean="0"/>
              <a:t>kuwa</a:t>
            </a:r>
            <a:r>
              <a:rPr lang="en-US" sz="2000" dirty="0" smtClean="0"/>
              <a:t> </a:t>
            </a:r>
            <a:r>
              <a:rPr lang="en-US" sz="2000" dirty="0" err="1" smtClean="0"/>
              <a:t>ni</a:t>
            </a:r>
            <a:r>
              <a:rPr lang="en-US" sz="2000" dirty="0" smtClean="0"/>
              <a:t> </a:t>
            </a:r>
            <a:r>
              <a:rPr lang="en-US" sz="2000" b="1" dirty="0" err="1" smtClean="0"/>
              <a:t>Unguja</a:t>
            </a:r>
            <a:r>
              <a:rPr lang="en-US" sz="2000" dirty="0" smtClean="0"/>
              <a:t>. 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Katika</a:t>
            </a:r>
            <a:r>
              <a:rPr lang="en-US" sz="2000" dirty="0" smtClean="0"/>
              <a:t> </a:t>
            </a:r>
            <a:r>
              <a:rPr lang="en-US" sz="2000" dirty="0" err="1" smtClean="0"/>
              <a:t>maelezo</a:t>
            </a:r>
            <a:r>
              <a:rPr lang="en-US" sz="2000" dirty="0" smtClean="0"/>
              <a:t> </a:t>
            </a:r>
            <a:r>
              <a:rPr lang="en-US" sz="2000" dirty="0" err="1" smtClean="0"/>
              <a:t>yake</a:t>
            </a:r>
            <a:r>
              <a:rPr lang="en-US" sz="2000" dirty="0" smtClean="0"/>
              <a:t> </a:t>
            </a:r>
            <a:r>
              <a:rPr lang="en-US" sz="2000" dirty="0" err="1" smtClean="0"/>
              <a:t>anaandika</a:t>
            </a:r>
            <a:r>
              <a:rPr lang="en-US" sz="2000" dirty="0" smtClean="0"/>
              <a:t> </a:t>
            </a:r>
            <a:r>
              <a:rPr lang="en-US" sz="2000" dirty="0" err="1" smtClean="0"/>
              <a:t>majina</a:t>
            </a:r>
            <a:r>
              <a:rPr lang="en-US" sz="2000" dirty="0" smtClean="0"/>
              <a:t> </a:t>
            </a:r>
            <a:r>
              <a:rPr lang="en-US" sz="2000" dirty="0" err="1" smtClean="0"/>
              <a:t>kama</a:t>
            </a:r>
            <a:r>
              <a:rPr lang="en-US" sz="2000" dirty="0" smtClean="0"/>
              <a:t> vile </a:t>
            </a:r>
            <a:r>
              <a:rPr lang="en-US" sz="2000" b="1" dirty="0" err="1" smtClean="0"/>
              <a:t>kikombe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mkono</a:t>
            </a:r>
            <a:r>
              <a:rPr lang="en-US" sz="2000" b="1" dirty="0" smtClean="0"/>
              <a:t> wa </a:t>
            </a:r>
            <a:r>
              <a:rPr lang="en-US" sz="2000" b="1" dirty="0" err="1" smtClean="0"/>
              <a:t>tembo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muriani</a:t>
            </a:r>
            <a:r>
              <a:rPr lang="en-US" sz="2000" b="1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b="1" dirty="0" err="1" smtClean="0"/>
              <a:t>sukari</a:t>
            </a:r>
            <a:r>
              <a:rPr lang="en-US" sz="2000" dirty="0" smtClean="0"/>
              <a:t> </a:t>
            </a:r>
            <a:r>
              <a:rPr lang="en-US" sz="2000" dirty="0" err="1" smtClean="0"/>
              <a:t>ambazo</a:t>
            </a:r>
            <a:r>
              <a:rPr lang="en-US" sz="2000" dirty="0" smtClean="0"/>
              <a:t> </a:t>
            </a:r>
            <a:r>
              <a:rPr lang="en-US" sz="2000" dirty="0" err="1" smtClean="0"/>
              <a:t>ni</a:t>
            </a:r>
            <a:r>
              <a:rPr lang="en-US" sz="2000" dirty="0" smtClean="0"/>
              <a:t> </a:t>
            </a:r>
            <a:r>
              <a:rPr lang="en-US" sz="2000" dirty="0" err="1" smtClean="0"/>
              <a:t>ndizi</a:t>
            </a:r>
            <a:r>
              <a:rPr lang="en-US" sz="2000" dirty="0" smtClean="0"/>
              <a:t> </a:t>
            </a:r>
            <a:r>
              <a:rPr lang="en-US" sz="2000" dirty="0" err="1" smtClean="0"/>
              <a:t>mbalimbali</a:t>
            </a:r>
            <a:r>
              <a:rPr lang="en-US" sz="2000" dirty="0" smtClean="0"/>
              <a:t> </a:t>
            </a:r>
            <a:r>
              <a:rPr lang="en-US" sz="2000" dirty="0" err="1" smtClean="0"/>
              <a:t>zilzokuwa</a:t>
            </a:r>
            <a:r>
              <a:rPr lang="en-US" sz="2000" dirty="0" smtClean="0"/>
              <a:t> </a:t>
            </a:r>
            <a:r>
              <a:rPr lang="en-US" sz="2000" dirty="0" err="1" smtClean="0"/>
              <a:t>zikipatikana</a:t>
            </a:r>
            <a:r>
              <a:rPr lang="en-US" sz="2000" dirty="0" smtClean="0"/>
              <a:t> </a:t>
            </a:r>
            <a:r>
              <a:rPr lang="en-US" sz="2000" dirty="0" err="1" smtClean="0"/>
              <a:t>huko</a:t>
            </a:r>
            <a:r>
              <a:rPr lang="en-US" sz="2000" dirty="0" smtClean="0"/>
              <a:t> Zanzibar.</a:t>
            </a:r>
          </a:p>
          <a:p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Huu</a:t>
            </a:r>
            <a:r>
              <a:rPr lang="en-US" sz="2000" dirty="0" smtClean="0"/>
              <a:t> </a:t>
            </a:r>
            <a:r>
              <a:rPr lang="en-US" sz="2000" dirty="0" err="1" smtClean="0"/>
              <a:t>ni</a:t>
            </a:r>
            <a:r>
              <a:rPr lang="en-US" sz="2000" dirty="0" smtClean="0"/>
              <a:t> </a:t>
            </a:r>
            <a:r>
              <a:rPr lang="en-US" sz="2000" dirty="0" err="1" smtClean="0"/>
              <a:t>ushahidi</a:t>
            </a:r>
            <a:r>
              <a:rPr lang="en-US" sz="2000" dirty="0" smtClean="0"/>
              <a:t> </a:t>
            </a:r>
            <a:r>
              <a:rPr lang="en-US" sz="2000" dirty="0" err="1" smtClean="0"/>
              <a:t>kwamba</a:t>
            </a:r>
            <a:r>
              <a:rPr lang="en-US" sz="2000" dirty="0" smtClean="0"/>
              <a:t> </a:t>
            </a:r>
            <a:r>
              <a:rPr lang="en-US" sz="2000" dirty="0" err="1" smtClean="0"/>
              <a:t>kabla</a:t>
            </a:r>
            <a:r>
              <a:rPr lang="en-US" sz="2000" dirty="0" smtClean="0"/>
              <a:t> ya </a:t>
            </a:r>
            <a:r>
              <a:rPr lang="en-US" sz="2000" dirty="0" err="1" smtClean="0"/>
              <a:t>ujio</a:t>
            </a:r>
            <a:r>
              <a:rPr lang="en-US" sz="2000" dirty="0" smtClean="0"/>
              <a:t> </a:t>
            </a:r>
            <a:r>
              <a:rPr lang="en-US" sz="2000" dirty="0" err="1" smtClean="0"/>
              <a:t>wa</a:t>
            </a:r>
            <a:r>
              <a:rPr lang="en-US" sz="2000" dirty="0" smtClean="0"/>
              <a:t> </a:t>
            </a:r>
            <a:r>
              <a:rPr lang="en-US" sz="2000" dirty="0" err="1" smtClean="0"/>
              <a:t>Waarabu</a:t>
            </a:r>
            <a:r>
              <a:rPr lang="en-US" sz="2000" dirty="0" smtClean="0"/>
              <a:t> </a:t>
            </a:r>
            <a:r>
              <a:rPr lang="en-US" sz="2000" dirty="0" err="1" smtClean="0"/>
              <a:t>walioleta</a:t>
            </a:r>
            <a:r>
              <a:rPr lang="en-US" sz="2000" dirty="0" smtClean="0"/>
              <a:t> </a:t>
            </a:r>
            <a:r>
              <a:rPr lang="en-US" sz="2000" dirty="0" err="1" smtClean="0"/>
              <a:t>neno</a:t>
            </a:r>
            <a:r>
              <a:rPr lang="en-US" sz="2000" dirty="0" smtClean="0"/>
              <a:t> Zanzibar, </a:t>
            </a:r>
            <a:r>
              <a:rPr lang="en-US" sz="2000" dirty="0" err="1" smtClean="0"/>
              <a:t>visiwa</a:t>
            </a:r>
            <a:r>
              <a:rPr lang="en-US" sz="2000" dirty="0" smtClean="0"/>
              <a:t> </a:t>
            </a:r>
            <a:r>
              <a:rPr lang="en-US" sz="2000" dirty="0" err="1" smtClean="0"/>
              <a:t>hivi</a:t>
            </a:r>
            <a:r>
              <a:rPr lang="en-US" sz="2000" dirty="0" smtClean="0"/>
              <a:t> </a:t>
            </a:r>
            <a:r>
              <a:rPr lang="en-US" sz="2000" dirty="0" err="1" smtClean="0"/>
              <a:t>vilikuwa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jina</a:t>
            </a:r>
            <a:r>
              <a:rPr lang="en-US" sz="2000" dirty="0" smtClean="0"/>
              <a:t> lake </a:t>
            </a:r>
            <a:r>
              <a:rPr lang="en-US" sz="2000" b="1" dirty="0" smtClean="0">
                <a:solidFill>
                  <a:srgbClr val="FF0000"/>
                </a:solidFill>
              </a:rPr>
              <a:t>UNGUJA </a:t>
            </a:r>
            <a:r>
              <a:rPr lang="en-US" sz="2000" dirty="0" err="1" smtClean="0">
                <a:solidFill>
                  <a:schemeClr val="tx1"/>
                </a:solidFill>
              </a:rPr>
              <a:t>pamoja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lugha </a:t>
            </a:r>
            <a:r>
              <a:rPr lang="en-US" sz="2000" b="1" dirty="0" err="1" smtClean="0">
                <a:solidFill>
                  <a:srgbClr val="FF0000"/>
                </a:solidFill>
              </a:rPr>
              <a:t>yake</a:t>
            </a:r>
            <a:r>
              <a:rPr lang="en-US" sz="2000" b="1" dirty="0" smtClean="0">
                <a:solidFill>
                  <a:srgbClr val="FF0000"/>
                </a:solidFill>
              </a:rPr>
              <a:t>. </a:t>
            </a:r>
            <a:r>
              <a:rPr lang="en-US" sz="2000" b="1" dirty="0" err="1" smtClean="0">
                <a:solidFill>
                  <a:schemeClr val="tx1"/>
                </a:solidFill>
              </a:rPr>
              <a:t>Hivyo</a:t>
            </a:r>
            <a:r>
              <a:rPr lang="en-US" sz="2000" b="1" dirty="0" smtClean="0">
                <a:solidFill>
                  <a:schemeClr val="tx1"/>
                </a:solidFill>
              </a:rPr>
              <a:t>  Kiswahili </a:t>
            </a:r>
            <a:r>
              <a:rPr lang="en-US" sz="2000" b="1" dirty="0" err="1" smtClean="0">
                <a:solidFill>
                  <a:schemeClr val="tx1"/>
                </a:solidFill>
              </a:rPr>
              <a:t>si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Kiarabu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wala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pijini</a:t>
            </a:r>
            <a:r>
              <a:rPr lang="en-US" sz="2000" b="1" dirty="0" smtClean="0">
                <a:solidFill>
                  <a:schemeClr val="tx1"/>
                </a:solidFill>
              </a:rPr>
              <a:t> au </a:t>
            </a:r>
            <a:r>
              <a:rPr lang="en-US" sz="2000" b="1" dirty="0" err="1" smtClean="0">
                <a:solidFill>
                  <a:schemeClr val="tx1"/>
                </a:solidFill>
              </a:rPr>
              <a:t>krioli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bali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Kibantu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C:\Users\user\Downloads\DSJ_REFINE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Placeholder 6" descr="C:\Users\user\Downloads\ALI IDRISA.png"/>
          <p:cNvPicPr>
            <a:picLocks noGrp="1"/>
          </p:cNvPicPr>
          <p:nvPr>
            <p:ph type="pic" idx="1"/>
          </p:nvPr>
        </p:nvPicPr>
        <p:blipFill>
          <a:blip r:embed="rId3"/>
          <a:srcRect t="8214" b="8214"/>
          <a:stretch>
            <a:fillRect/>
          </a:stretch>
        </p:blipFill>
        <p:spPr bwMode="auto">
          <a:xfrm>
            <a:off x="6934200" y="762000"/>
            <a:ext cx="2057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KISWAHILI NI KIBANTU- USHAHIDI WA KIHISTORIA</a:t>
            </a:r>
            <a:endParaRPr lang="en-US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0" y="533400"/>
            <a:ext cx="7162800" cy="63246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sz="2200" b="1" dirty="0" smtClean="0">
                <a:solidFill>
                  <a:srgbClr val="FF0000"/>
                </a:solidFill>
              </a:rPr>
              <a:t>2. USHAHIDI WA MARCO- POLO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Marco- Polo </a:t>
            </a:r>
            <a:r>
              <a:rPr lang="en-US" sz="2000" dirty="0" err="1" smtClean="0">
                <a:solidFill>
                  <a:schemeClr val="tx1"/>
                </a:solidFill>
              </a:rPr>
              <a:t>ni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mwana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jiografia</a:t>
            </a:r>
            <a:r>
              <a:rPr lang="en-US" sz="2000" dirty="0" smtClean="0">
                <a:solidFill>
                  <a:schemeClr val="tx1"/>
                </a:solidFill>
              </a:rPr>
              <a:t> wa </a:t>
            </a:r>
            <a:r>
              <a:rPr lang="en-US" sz="2000" dirty="0" err="1" smtClean="0">
                <a:solidFill>
                  <a:schemeClr val="tx1"/>
                </a:solidFill>
              </a:rPr>
              <a:t>Kizungu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aliyepata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kuzunguka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sehemu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mbalimbali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duniani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</a:rPr>
              <a:t>Yeye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anaandika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kwamba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aliwahi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kutembelea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Afrika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Mashariki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katika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karne</a:t>
            </a:r>
            <a:r>
              <a:rPr lang="en-US" sz="2000" b="1" dirty="0" smtClean="0">
                <a:solidFill>
                  <a:schemeClr val="tx1"/>
                </a:solidFill>
              </a:rPr>
              <a:t> ya 10 </a:t>
            </a:r>
            <a:r>
              <a:rPr lang="en-US" sz="2000" dirty="0" err="1" smtClean="0">
                <a:solidFill>
                  <a:schemeClr val="tx1"/>
                </a:solidFill>
              </a:rPr>
              <a:t>na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kuendelea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err="1" smtClean="0">
                <a:solidFill>
                  <a:schemeClr val="tx1"/>
                </a:solidFill>
              </a:rPr>
              <a:t>Katika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maandiko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yake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alizungumzia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asili</a:t>
            </a:r>
            <a:r>
              <a:rPr lang="en-US" sz="2000" dirty="0" smtClean="0">
                <a:solidFill>
                  <a:schemeClr val="tx1"/>
                </a:solidFill>
              </a:rPr>
              <a:t> ya </a:t>
            </a:r>
            <a:r>
              <a:rPr lang="en-US" sz="2000" dirty="0" err="1" smtClean="0">
                <a:solidFill>
                  <a:schemeClr val="tx1"/>
                </a:solidFill>
              </a:rPr>
              <a:t>watu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aliowakuta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Africa </a:t>
            </a:r>
            <a:r>
              <a:rPr lang="en-US" sz="2000" b="1" dirty="0" err="1" smtClean="0">
                <a:solidFill>
                  <a:schemeClr val="tx1"/>
                </a:solidFill>
              </a:rPr>
              <a:t>Mashariki</a:t>
            </a:r>
            <a:r>
              <a:rPr lang="en-US" sz="2000" b="1" dirty="0" smtClean="0">
                <a:solidFill>
                  <a:schemeClr val="tx1"/>
                </a:solidFill>
              </a:rPr>
              <a:t>, lugha </a:t>
            </a:r>
            <a:r>
              <a:rPr lang="en-US" sz="2000" b="1" dirty="0" err="1" smtClean="0">
                <a:solidFill>
                  <a:schemeClr val="tx1"/>
                </a:solidFill>
              </a:rPr>
              <a:t>yao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dini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vyakula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vyao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000" dirty="0" err="1" smtClean="0">
                <a:solidFill>
                  <a:schemeClr val="tx1"/>
                </a:solidFill>
              </a:rPr>
              <a:t>Maelezo</a:t>
            </a:r>
            <a:r>
              <a:rPr lang="en-US" sz="2000" dirty="0" smtClean="0">
                <a:solidFill>
                  <a:schemeClr val="tx1"/>
                </a:solidFill>
              </a:rPr>
              <a:t> ya MARCO POLO </a:t>
            </a:r>
            <a:r>
              <a:rPr lang="en-US" sz="2000" dirty="0" err="1" smtClean="0">
                <a:solidFill>
                  <a:schemeClr val="tx1"/>
                </a:solidFill>
              </a:rPr>
              <a:t>yanathibitisha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uwepo</a:t>
            </a:r>
            <a:r>
              <a:rPr lang="en-US" sz="2000" dirty="0" smtClean="0">
                <a:solidFill>
                  <a:schemeClr val="tx1"/>
                </a:solidFill>
              </a:rPr>
              <a:t> wa lugha ya </a:t>
            </a:r>
            <a:r>
              <a:rPr lang="en-US" sz="2000" dirty="0" err="1" smtClean="0">
                <a:solidFill>
                  <a:schemeClr val="tx1"/>
                </a:solidFill>
              </a:rPr>
              <a:t>watu</a:t>
            </a:r>
            <a:r>
              <a:rPr lang="en-US" sz="2000" dirty="0" smtClean="0">
                <a:solidFill>
                  <a:schemeClr val="tx1"/>
                </a:solidFill>
              </a:rPr>
              <a:t> wa </a:t>
            </a:r>
            <a:r>
              <a:rPr lang="en-US" sz="2000" dirty="0" err="1" smtClean="0">
                <a:solidFill>
                  <a:schemeClr val="tx1"/>
                </a:solidFill>
              </a:rPr>
              <a:t>Afrika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Mashariki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ambao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pia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walikuwa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na</a:t>
            </a:r>
            <a:r>
              <a:rPr lang="en-US" sz="2000" dirty="0" smtClean="0">
                <a:solidFill>
                  <a:schemeClr val="tx1"/>
                </a:solidFill>
              </a:rPr>
              <a:t> lugha </a:t>
            </a:r>
            <a:r>
              <a:rPr lang="en-US" sz="2000" dirty="0" err="1" smtClean="0">
                <a:solidFill>
                  <a:schemeClr val="tx1"/>
                </a:solidFill>
              </a:rPr>
              <a:t>yao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Nukuu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za</a:t>
            </a:r>
            <a:r>
              <a:rPr lang="en-US" sz="2000" b="1" dirty="0" smtClean="0">
                <a:solidFill>
                  <a:srgbClr val="FF0000"/>
                </a:solidFill>
              </a:rPr>
              <a:t> Marco Polo </a:t>
            </a:r>
          </a:p>
          <a:p>
            <a:r>
              <a:rPr lang="en-US" sz="2000" b="1" i="1" dirty="0" smtClean="0">
                <a:solidFill>
                  <a:schemeClr val="tx1"/>
                </a:solidFill>
              </a:rPr>
              <a:t>“ Zanzibar </a:t>
            </a:r>
            <a:r>
              <a:rPr lang="en-US" sz="2000" b="1" i="1" dirty="0" err="1" smtClean="0">
                <a:solidFill>
                  <a:schemeClr val="tx1"/>
                </a:solidFill>
              </a:rPr>
              <a:t>ni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kisiwa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kizuri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ambacho</a:t>
            </a:r>
            <a:r>
              <a:rPr lang="en-US" sz="2000" b="1" i="1" dirty="0" smtClean="0">
                <a:solidFill>
                  <a:schemeClr val="tx1"/>
                </a:solidFill>
              </a:rPr>
              <a:t> kina </a:t>
            </a:r>
            <a:r>
              <a:rPr lang="en-US" sz="2000" b="1" i="1" dirty="0" err="1" smtClean="0">
                <a:solidFill>
                  <a:schemeClr val="tx1"/>
                </a:solidFill>
              </a:rPr>
              <a:t>ukubwa</a:t>
            </a:r>
            <a:r>
              <a:rPr lang="en-US" sz="2000" b="1" i="1" dirty="0" smtClean="0">
                <a:solidFill>
                  <a:schemeClr val="tx1"/>
                </a:solidFill>
              </a:rPr>
              <a:t> wa </a:t>
            </a:r>
            <a:r>
              <a:rPr lang="en-US" sz="2000" b="1" i="1" dirty="0" err="1" smtClean="0">
                <a:solidFill>
                  <a:schemeClr val="tx1"/>
                </a:solidFill>
              </a:rPr>
              <a:t>maili</a:t>
            </a:r>
            <a:r>
              <a:rPr lang="en-US" sz="2000" b="1" i="1" dirty="0" smtClean="0">
                <a:solidFill>
                  <a:schemeClr val="tx1"/>
                </a:solidFill>
              </a:rPr>
              <a:t> 200. </a:t>
            </a:r>
            <a:r>
              <a:rPr lang="en-US" sz="2000" b="1" i="1" dirty="0" err="1" smtClean="0">
                <a:solidFill>
                  <a:schemeClr val="tx1"/>
                </a:solidFill>
              </a:rPr>
              <a:t>Watu</a:t>
            </a:r>
            <a:r>
              <a:rPr lang="en-US" sz="2000" b="1" i="1" dirty="0" smtClean="0">
                <a:solidFill>
                  <a:schemeClr val="tx1"/>
                </a:solidFill>
              </a:rPr>
              <a:t> wake </a:t>
            </a:r>
            <a:r>
              <a:rPr lang="en-US" sz="2000" b="1" i="1" dirty="0" err="1" smtClean="0">
                <a:solidFill>
                  <a:schemeClr val="tx1"/>
                </a:solidFill>
              </a:rPr>
              <a:t>wanaabudu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Mungu</a:t>
            </a:r>
            <a:r>
              <a:rPr lang="en-US" sz="2000" b="1" i="1" dirty="0" smtClean="0">
                <a:solidFill>
                  <a:schemeClr val="tx1"/>
                </a:solidFill>
              </a:rPr>
              <a:t>. </a:t>
            </a:r>
            <a:r>
              <a:rPr lang="en-US" sz="2000" b="1" i="1" dirty="0" err="1" smtClean="0">
                <a:solidFill>
                  <a:schemeClr val="tx1"/>
                </a:solidFill>
              </a:rPr>
              <a:t>Wana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mfalme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na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wanatumia</a:t>
            </a:r>
            <a:r>
              <a:rPr lang="en-US" sz="2000" b="1" i="1" dirty="0" smtClean="0">
                <a:solidFill>
                  <a:schemeClr val="tx1"/>
                </a:solidFill>
              </a:rPr>
              <a:t> lugha </a:t>
            </a:r>
            <a:r>
              <a:rPr lang="en-US" sz="2000" b="1" i="1" dirty="0" err="1" smtClean="0">
                <a:solidFill>
                  <a:schemeClr val="tx1"/>
                </a:solidFill>
              </a:rPr>
              <a:t>yao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na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hawalipi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kodi</a:t>
            </a:r>
            <a:r>
              <a:rPr lang="en-US" sz="2000" b="1" i="1" dirty="0" smtClean="0">
                <a:solidFill>
                  <a:schemeClr val="tx1"/>
                </a:solidFill>
              </a:rPr>
              <a:t>  kwa </a:t>
            </a:r>
            <a:r>
              <a:rPr lang="en-US" sz="2000" b="1" i="1" dirty="0" err="1" smtClean="0">
                <a:solidFill>
                  <a:schemeClr val="tx1"/>
                </a:solidFill>
              </a:rPr>
              <a:t>mtu</a:t>
            </a:r>
            <a:r>
              <a:rPr lang="en-US" sz="2000" b="1" i="1" dirty="0" smtClean="0">
                <a:solidFill>
                  <a:schemeClr val="tx1"/>
                </a:solidFill>
              </a:rPr>
              <a:t>.” (Safari </a:t>
            </a:r>
            <a:r>
              <a:rPr lang="en-US" sz="2000" b="1" i="1" dirty="0" err="1" smtClean="0">
                <a:solidFill>
                  <a:schemeClr val="tx1"/>
                </a:solidFill>
              </a:rPr>
              <a:t>za</a:t>
            </a:r>
            <a:r>
              <a:rPr lang="en-US" sz="2000" b="1" i="1" dirty="0" smtClean="0">
                <a:solidFill>
                  <a:schemeClr val="tx1"/>
                </a:solidFill>
              </a:rPr>
              <a:t> Marco polo 1958:301) </a:t>
            </a:r>
          </a:p>
          <a:p>
            <a:r>
              <a:rPr lang="en-US" sz="2000" b="1" i="1" dirty="0" smtClean="0">
                <a:solidFill>
                  <a:schemeClr val="tx1"/>
                </a:solidFill>
              </a:rPr>
              <a:t>Marco 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Marco Polo </a:t>
            </a:r>
            <a:r>
              <a:rPr lang="en-US" sz="2000" dirty="0" err="1" smtClean="0">
                <a:solidFill>
                  <a:schemeClr val="tx1"/>
                </a:solidFill>
              </a:rPr>
              <a:t>hakusema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kuwa</a:t>
            </a:r>
            <a:r>
              <a:rPr lang="en-US" sz="2000" dirty="0" smtClean="0">
                <a:solidFill>
                  <a:schemeClr val="tx1"/>
                </a:solidFill>
              </a:rPr>
              <a:t> lugha </a:t>
            </a:r>
            <a:r>
              <a:rPr lang="en-US" sz="2000" dirty="0" err="1" smtClean="0">
                <a:solidFill>
                  <a:schemeClr val="tx1"/>
                </a:solidFill>
              </a:rPr>
              <a:t>hiyo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ilikuwa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Kiarabu</a:t>
            </a:r>
            <a:r>
              <a:rPr lang="en-US" sz="2000" dirty="0" smtClean="0">
                <a:solidFill>
                  <a:schemeClr val="tx1"/>
                </a:solidFill>
              </a:rPr>
              <a:t> ,</a:t>
            </a:r>
            <a:r>
              <a:rPr lang="en-US" sz="2000" dirty="0" err="1" smtClean="0">
                <a:solidFill>
                  <a:schemeClr val="tx1"/>
                </a:solidFill>
              </a:rPr>
              <a:t>bali</a:t>
            </a:r>
            <a:r>
              <a:rPr lang="en-US" sz="2000" dirty="0" smtClean="0">
                <a:solidFill>
                  <a:schemeClr val="tx1"/>
                </a:solidFill>
              </a:rPr>
              <a:t> lugha ya </a:t>
            </a:r>
            <a:r>
              <a:rPr lang="en-US" sz="2000" dirty="0" err="1" smtClean="0">
                <a:solidFill>
                  <a:schemeClr val="tx1"/>
                </a:solidFill>
              </a:rPr>
              <a:t>Kibantu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</a:p>
          <a:p>
            <a:r>
              <a:rPr lang="en-US" sz="2000" b="1" dirty="0" err="1" smtClean="0">
                <a:solidFill>
                  <a:schemeClr val="tx1"/>
                </a:solidFill>
              </a:rPr>
              <a:t>Hivyo</a:t>
            </a:r>
            <a:r>
              <a:rPr lang="en-US" sz="2000" b="1" dirty="0" smtClean="0">
                <a:solidFill>
                  <a:schemeClr val="tx1"/>
                </a:solidFill>
              </a:rPr>
              <a:t> Kiswahili </a:t>
            </a:r>
            <a:r>
              <a:rPr lang="en-US" sz="2000" b="1" dirty="0" err="1" smtClean="0">
                <a:solidFill>
                  <a:schemeClr val="tx1"/>
                </a:solidFill>
              </a:rPr>
              <a:t>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Kibantu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na</a:t>
            </a:r>
            <a:r>
              <a:rPr lang="en-US" sz="2000" b="1" dirty="0" smtClean="0">
                <a:solidFill>
                  <a:schemeClr val="tx1"/>
                </a:solidFill>
              </a:rPr>
              <a:t> siyo </a:t>
            </a:r>
            <a:r>
              <a:rPr lang="en-US" sz="2000" b="1" dirty="0" err="1" smtClean="0">
                <a:solidFill>
                  <a:schemeClr val="tx1"/>
                </a:solidFill>
              </a:rPr>
              <a:t>Kiarabu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C:\Users\user\Downloads\DSJ_REFINE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9427" b="9427"/>
          <a:stretch>
            <a:fillRect/>
          </a:stretch>
        </p:blipFill>
        <p:spPr bwMode="auto">
          <a:xfrm>
            <a:off x="7086600" y="762000"/>
            <a:ext cx="1905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3505200"/>
            <a:ext cx="1905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KISWAHILI NI KIBANTU- USHAHIDI WA KIHISTORIA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33400"/>
            <a:ext cx="6781800" cy="6324600"/>
          </a:xfrm>
        </p:spPr>
        <p:txBody>
          <a:bodyPr>
            <a:normAutofit fontScale="92500" lnSpcReduction="10000"/>
          </a:bodyPr>
          <a:lstStyle/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3. USHAHIDI WA AL- MASUDI</a:t>
            </a: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</a:rPr>
              <a:t>Al-</a:t>
            </a:r>
            <a:r>
              <a:rPr lang="en-US" sz="2400" b="1" dirty="0" err="1" smtClean="0">
                <a:solidFill>
                  <a:srgbClr val="FF0000"/>
                </a:solidFill>
              </a:rPr>
              <a:t>Masudi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mwanajiografia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mwanahistoria</a:t>
            </a:r>
            <a:r>
              <a:rPr lang="en-US" sz="2400" dirty="0" smtClean="0">
                <a:solidFill>
                  <a:schemeClr val="tx1"/>
                </a:solidFill>
              </a:rPr>
              <a:t> wa </a:t>
            </a:r>
            <a:r>
              <a:rPr lang="en-US" sz="2400" dirty="0" err="1" smtClean="0">
                <a:solidFill>
                  <a:schemeClr val="tx1"/>
                </a:solidFill>
              </a:rPr>
              <a:t>Kiarabu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ambaye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alipata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kufika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katika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Pwani</a:t>
            </a:r>
            <a:r>
              <a:rPr lang="en-US" sz="2400" dirty="0" smtClean="0">
                <a:solidFill>
                  <a:schemeClr val="tx1"/>
                </a:solidFill>
              </a:rPr>
              <a:t> ya </a:t>
            </a:r>
            <a:r>
              <a:rPr lang="en-US" sz="2400" dirty="0" err="1" smtClean="0">
                <a:solidFill>
                  <a:schemeClr val="tx1"/>
                </a:solidFill>
              </a:rPr>
              <a:t>Afrika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Mashariki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katika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karne</a:t>
            </a:r>
            <a:r>
              <a:rPr lang="en-US" sz="2400" b="1" dirty="0" smtClean="0">
                <a:solidFill>
                  <a:schemeClr val="tx1"/>
                </a:solidFill>
              </a:rPr>
              <a:t> ya 10.</a:t>
            </a:r>
          </a:p>
          <a:p>
            <a:pPr algn="just"/>
            <a:endParaRPr lang="en-US" sz="24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</a:rPr>
              <a:t>Katika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maandiko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yake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amefafanua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majina</a:t>
            </a:r>
            <a:r>
              <a:rPr lang="en-US" sz="2400" dirty="0" smtClean="0">
                <a:solidFill>
                  <a:schemeClr val="tx1"/>
                </a:solidFill>
              </a:rPr>
              <a:t> ya </a:t>
            </a:r>
            <a:r>
              <a:rPr lang="en-US" sz="2400" dirty="0" err="1" smtClean="0">
                <a:solidFill>
                  <a:schemeClr val="tx1"/>
                </a:solidFill>
              </a:rPr>
              <a:t>viongozi</a:t>
            </a:r>
            <a:r>
              <a:rPr lang="en-US" sz="2400" dirty="0" smtClean="0">
                <a:solidFill>
                  <a:schemeClr val="tx1"/>
                </a:solidFill>
              </a:rPr>
              <a:t> wa </a:t>
            </a:r>
            <a:r>
              <a:rPr lang="en-US" sz="2400" dirty="0" err="1" smtClean="0">
                <a:solidFill>
                  <a:schemeClr val="tx1"/>
                </a:solidFill>
              </a:rPr>
              <a:t>Pwani</a:t>
            </a:r>
            <a:r>
              <a:rPr lang="en-US" sz="2400" dirty="0" smtClean="0">
                <a:solidFill>
                  <a:schemeClr val="tx1"/>
                </a:solidFill>
              </a:rPr>
              <a:t> ya </a:t>
            </a:r>
            <a:r>
              <a:rPr lang="en-US" sz="2400" dirty="0" err="1" smtClean="0">
                <a:solidFill>
                  <a:schemeClr val="tx1"/>
                </a:solidFill>
              </a:rPr>
              <a:t>Afrika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Mashariki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kuwa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Wakilimi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</a:rPr>
              <a:t>Viongozi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haawa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walioaminiwa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kutawala</a:t>
            </a:r>
            <a:r>
              <a:rPr lang="en-US" sz="2400" dirty="0" smtClean="0">
                <a:solidFill>
                  <a:schemeClr val="tx1"/>
                </a:solidFill>
              </a:rPr>
              <a:t> kwa </a:t>
            </a:r>
            <a:r>
              <a:rPr lang="en-US" sz="2400" dirty="0" err="1" smtClean="0">
                <a:solidFill>
                  <a:schemeClr val="tx1"/>
                </a:solidFill>
              </a:rPr>
              <a:t>nguvu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za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Mungu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</a:rPr>
              <a:t>Watu</a:t>
            </a:r>
            <a:r>
              <a:rPr lang="en-US" sz="2400" dirty="0" smtClean="0">
                <a:solidFill>
                  <a:schemeClr val="tx1"/>
                </a:solidFill>
              </a:rPr>
              <a:t> wake </a:t>
            </a:r>
            <a:r>
              <a:rPr lang="en-US" sz="2400" dirty="0" err="1" smtClean="0">
                <a:solidFill>
                  <a:schemeClr val="tx1"/>
                </a:solidFill>
              </a:rPr>
              <a:t>waliitwa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Wazanji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na</a:t>
            </a:r>
            <a:r>
              <a:rPr lang="en-US" sz="2400" dirty="0" smtClean="0">
                <a:solidFill>
                  <a:schemeClr val="tx1"/>
                </a:solidFill>
              </a:rPr>
              <a:t> nchi </a:t>
            </a:r>
            <a:r>
              <a:rPr lang="en-US" sz="2400" dirty="0" err="1" smtClean="0">
                <a:solidFill>
                  <a:schemeClr val="tx1"/>
                </a:solidFill>
              </a:rPr>
              <a:t>yao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Zanjibar</a:t>
            </a:r>
            <a:r>
              <a:rPr lang="en-US" sz="2400" dirty="0" smtClean="0">
                <a:solidFill>
                  <a:schemeClr val="tx1"/>
                </a:solidFill>
              </a:rPr>
              <a:t>. Kwa </a:t>
            </a:r>
            <a:r>
              <a:rPr lang="en-US" sz="2400" dirty="0" err="1" smtClean="0">
                <a:solidFill>
                  <a:schemeClr val="tx1"/>
                </a:solidFill>
              </a:rPr>
              <a:t>dhana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hii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neno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Zanzibar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linatokana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na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</a:rPr>
              <a:t>Zenjibar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yaani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Pwani</a:t>
            </a:r>
            <a:r>
              <a:rPr lang="en-US" sz="2400" dirty="0" smtClean="0">
                <a:solidFill>
                  <a:schemeClr val="tx1"/>
                </a:solidFill>
              </a:rPr>
              <a:t> ya </a:t>
            </a:r>
            <a:r>
              <a:rPr lang="en-US" sz="2400" b="1" dirty="0" smtClean="0">
                <a:solidFill>
                  <a:srgbClr val="FF0000"/>
                </a:solidFill>
              </a:rPr>
              <a:t>“</a:t>
            </a:r>
            <a:r>
              <a:rPr lang="en-US" sz="2400" b="1" dirty="0" err="1" smtClean="0">
                <a:solidFill>
                  <a:srgbClr val="FF0000"/>
                </a:solidFill>
              </a:rPr>
              <a:t>Zanji</a:t>
            </a:r>
            <a:r>
              <a:rPr lang="en-US" sz="2400" b="1" dirty="0" smtClean="0">
                <a:solidFill>
                  <a:srgbClr val="FF0000"/>
                </a:solidFill>
              </a:rPr>
              <a:t>”</a:t>
            </a:r>
          </a:p>
          <a:p>
            <a:pPr algn="just"/>
            <a:endParaRPr lang="en-US" sz="2400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</a:rPr>
              <a:t>Ushahidi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huu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unatudhihirishia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kuwa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hata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waarabu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wenyewe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waliotembelea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Afrika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Mashariki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walikuta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waafrika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wakitumia</a:t>
            </a:r>
            <a:r>
              <a:rPr lang="en-US" sz="2400" dirty="0" smtClean="0">
                <a:solidFill>
                  <a:schemeClr val="tx1"/>
                </a:solidFill>
              </a:rPr>
              <a:t> lugha </a:t>
            </a:r>
            <a:r>
              <a:rPr lang="en-US" sz="2400" dirty="0" err="1" smtClean="0">
                <a:solidFill>
                  <a:schemeClr val="tx1"/>
                </a:solidFill>
              </a:rPr>
              <a:t>yao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2400" b="1" dirty="0" err="1" smtClean="0">
                <a:solidFill>
                  <a:schemeClr val="tx1"/>
                </a:solidFill>
              </a:rPr>
              <a:t>Hivyo</a:t>
            </a:r>
            <a:r>
              <a:rPr lang="en-US" sz="2400" b="1" dirty="0" smtClean="0">
                <a:solidFill>
                  <a:schemeClr val="tx1"/>
                </a:solidFill>
              </a:rPr>
              <a:t> Kiswahili siyo </a:t>
            </a:r>
            <a:r>
              <a:rPr lang="en-US" sz="2400" b="1" dirty="0" err="1" smtClean="0">
                <a:solidFill>
                  <a:schemeClr val="tx1"/>
                </a:solidFill>
              </a:rPr>
              <a:t>Kikongo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wala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Kiarabu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bali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Kibantu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5" name="Picture 4" descr="C:\Users\user\Downloads\DSJ_REFINE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5798" r="15798"/>
          <a:stretch>
            <a:fillRect/>
          </a:stretch>
        </p:blipFill>
        <p:spPr bwMode="auto">
          <a:xfrm>
            <a:off x="6858000" y="762000"/>
            <a:ext cx="213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KISWAHILI NI KIBANTU- USHAHIDI WA KIHISTORIA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85800"/>
            <a:ext cx="6553200" cy="6172200"/>
          </a:xfrm>
        </p:spPr>
        <p:txBody>
          <a:bodyPr>
            <a:normAutofit/>
          </a:bodyPr>
          <a:lstStyle/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4. HISTORIA YA MJI WA KILWA</a:t>
            </a: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</a:rPr>
              <a:t>Katika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historia</a:t>
            </a:r>
            <a:r>
              <a:rPr lang="en-US" sz="2400" smtClean="0">
                <a:solidFill>
                  <a:schemeClr val="tx1"/>
                </a:solidFill>
              </a:rPr>
              <a:t>, habari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zinaeleza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kuwepo</a:t>
            </a:r>
            <a:r>
              <a:rPr lang="en-US" sz="2400" dirty="0" smtClean="0">
                <a:solidFill>
                  <a:schemeClr val="tx1"/>
                </a:solidFill>
              </a:rPr>
              <a:t> kwa </a:t>
            </a:r>
            <a:r>
              <a:rPr lang="en-US" sz="2400" dirty="0" err="1" smtClean="0">
                <a:solidFill>
                  <a:schemeClr val="tx1"/>
                </a:solidFill>
              </a:rPr>
              <a:t>masultani</a:t>
            </a:r>
            <a:r>
              <a:rPr lang="en-US" sz="2400" dirty="0" smtClean="0">
                <a:solidFill>
                  <a:schemeClr val="tx1"/>
                </a:solidFill>
              </a:rPr>
              <a:t> wa </a:t>
            </a:r>
            <a:r>
              <a:rPr lang="en-US" sz="2400" dirty="0" err="1" smtClean="0">
                <a:solidFill>
                  <a:schemeClr val="tx1"/>
                </a:solidFill>
              </a:rPr>
              <a:t>Kilwa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waliotawala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kupewa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majina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tofauti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tofauti</a:t>
            </a:r>
            <a:r>
              <a:rPr lang="en-US" sz="2400" dirty="0" smtClean="0">
                <a:solidFill>
                  <a:schemeClr val="tx1"/>
                </a:solidFill>
              </a:rPr>
              <a:t> ya </a:t>
            </a:r>
            <a:r>
              <a:rPr lang="en-US" sz="2400" dirty="0" err="1" smtClean="0">
                <a:solidFill>
                  <a:schemeClr val="tx1"/>
                </a:solidFill>
              </a:rPr>
              <a:t>utani</a:t>
            </a:r>
            <a:r>
              <a:rPr lang="en-US" sz="2400" dirty="0" smtClean="0">
                <a:solidFill>
                  <a:schemeClr val="tx1"/>
                </a:solidFill>
              </a:rPr>
              <a:t>; </a:t>
            </a:r>
            <a:r>
              <a:rPr lang="en-US" sz="2400" dirty="0" err="1" smtClean="0">
                <a:solidFill>
                  <a:schemeClr val="tx1"/>
                </a:solidFill>
              </a:rPr>
              <a:t>majina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kama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Mkoma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watu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Nguo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nyingi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Hasha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Hazifiki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24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</a:rPr>
              <a:t>Majina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haya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yanathibitisha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kuwepo</a:t>
            </a:r>
            <a:r>
              <a:rPr lang="en-US" sz="2400" dirty="0" smtClean="0">
                <a:solidFill>
                  <a:schemeClr val="tx1"/>
                </a:solidFill>
              </a:rPr>
              <a:t> kwa </a:t>
            </a:r>
            <a:r>
              <a:rPr lang="en-US" sz="2400" dirty="0" err="1" smtClean="0">
                <a:solidFill>
                  <a:schemeClr val="tx1"/>
                </a:solidFill>
              </a:rPr>
              <a:t>majina</a:t>
            </a:r>
            <a:r>
              <a:rPr lang="en-US" sz="2400" dirty="0" smtClean="0">
                <a:solidFill>
                  <a:schemeClr val="tx1"/>
                </a:solidFill>
              </a:rPr>
              <a:t> ya Kiswahili </a:t>
            </a:r>
            <a:r>
              <a:rPr lang="en-US" sz="2400" dirty="0" err="1" smtClean="0">
                <a:solidFill>
                  <a:schemeClr val="tx1"/>
                </a:solidFill>
              </a:rPr>
              <a:t>kabla</a:t>
            </a:r>
            <a:r>
              <a:rPr lang="en-US" sz="2400" dirty="0" smtClean="0">
                <a:solidFill>
                  <a:schemeClr val="tx1"/>
                </a:solidFill>
              </a:rPr>
              <a:t> ya </a:t>
            </a:r>
            <a:r>
              <a:rPr lang="en-US" sz="2400" dirty="0" err="1" smtClean="0">
                <a:solidFill>
                  <a:schemeClr val="tx1"/>
                </a:solidFill>
              </a:rPr>
              <a:t>ujio</a:t>
            </a:r>
            <a:r>
              <a:rPr lang="en-US" sz="2400" dirty="0" smtClean="0">
                <a:solidFill>
                  <a:schemeClr val="tx1"/>
                </a:solidFill>
              </a:rPr>
              <a:t> wa </a:t>
            </a:r>
            <a:r>
              <a:rPr lang="en-US" sz="2400" dirty="0" err="1" smtClean="0">
                <a:solidFill>
                  <a:schemeClr val="tx1"/>
                </a:solidFill>
              </a:rPr>
              <a:t>utawala</a:t>
            </a:r>
            <a:r>
              <a:rPr lang="en-US" sz="2400" dirty="0" smtClean="0">
                <a:solidFill>
                  <a:schemeClr val="tx1"/>
                </a:solidFill>
              </a:rPr>
              <a:t> wa </a:t>
            </a:r>
            <a:r>
              <a:rPr lang="en-US" sz="2400" dirty="0" err="1" smtClean="0">
                <a:solidFill>
                  <a:schemeClr val="tx1"/>
                </a:solidFill>
              </a:rPr>
              <a:t>Mwarabu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2400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b="1" dirty="0" err="1" smtClean="0">
                <a:solidFill>
                  <a:schemeClr val="tx1"/>
                </a:solidFill>
              </a:rPr>
              <a:t>Hivyo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tunasema</a:t>
            </a:r>
            <a:r>
              <a:rPr lang="en-US" sz="2400" b="1" dirty="0" smtClean="0">
                <a:solidFill>
                  <a:schemeClr val="tx1"/>
                </a:solidFill>
              </a:rPr>
              <a:t> Kiswahili siyo </a:t>
            </a:r>
            <a:r>
              <a:rPr lang="en-US" sz="2400" b="1" dirty="0" err="1" smtClean="0">
                <a:solidFill>
                  <a:schemeClr val="tx1"/>
                </a:solidFill>
              </a:rPr>
              <a:t>Kiarabu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hata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pijini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bali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ni</a:t>
            </a:r>
            <a:r>
              <a:rPr lang="en-US" sz="2400" b="1" dirty="0" smtClean="0">
                <a:solidFill>
                  <a:schemeClr val="tx1"/>
                </a:solidFill>
              </a:rPr>
              <a:t> lugha </a:t>
            </a:r>
            <a:r>
              <a:rPr lang="en-US" sz="2400" b="1" dirty="0" err="1" smtClean="0">
                <a:solidFill>
                  <a:schemeClr val="tx1"/>
                </a:solidFill>
              </a:rPr>
              <a:t>yenye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asili</a:t>
            </a:r>
            <a:r>
              <a:rPr lang="en-US" sz="2400" b="1" dirty="0" smtClean="0">
                <a:solidFill>
                  <a:schemeClr val="tx1"/>
                </a:solidFill>
              </a:rPr>
              <a:t> ya </a:t>
            </a:r>
            <a:r>
              <a:rPr lang="en-US" sz="2400" b="1" dirty="0" err="1" smtClean="0">
                <a:solidFill>
                  <a:schemeClr val="tx1"/>
                </a:solidFill>
              </a:rPr>
              <a:t>Kibantu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C:\Users\user\Downloads\DSJ_REFINE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3710" r="13710"/>
          <a:stretch>
            <a:fillRect/>
          </a:stretch>
        </p:blipFill>
        <p:spPr bwMode="auto">
          <a:xfrm>
            <a:off x="6629400" y="838200"/>
            <a:ext cx="2362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user\Downloads\KILWA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657600"/>
            <a:ext cx="23431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2288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KISWAHILI NI KIBANTU- USHAHIDI WA KIHISTORIA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85800"/>
            <a:ext cx="6934200" cy="61722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5. UTENZI WA FUMO- LIYONGO</a:t>
            </a: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</a:rPr>
              <a:t>Shairi</a:t>
            </a:r>
            <a:r>
              <a:rPr lang="en-US" sz="2400" dirty="0" smtClean="0">
                <a:solidFill>
                  <a:schemeClr val="tx1"/>
                </a:solidFill>
              </a:rPr>
              <a:t> la </a:t>
            </a:r>
            <a:r>
              <a:rPr lang="en-US" sz="2400" dirty="0" err="1" smtClean="0">
                <a:solidFill>
                  <a:schemeClr val="tx1"/>
                </a:solidFill>
              </a:rPr>
              <a:t>zamani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kabisa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lillilopata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kuandikwa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kwa</a:t>
            </a:r>
            <a:r>
              <a:rPr lang="en-US" sz="2400" dirty="0" smtClean="0">
                <a:solidFill>
                  <a:schemeClr val="tx1"/>
                </a:solidFill>
              </a:rPr>
              <a:t>  Kiswahili, </a:t>
            </a:r>
            <a:r>
              <a:rPr lang="en-US" sz="2400" dirty="0" err="1" smtClean="0">
                <a:solidFill>
                  <a:schemeClr val="tx1"/>
                </a:solidFill>
              </a:rPr>
              <a:t>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lile</a:t>
            </a:r>
            <a:r>
              <a:rPr lang="en-US" sz="2400" dirty="0" smtClean="0">
                <a:solidFill>
                  <a:schemeClr val="tx1"/>
                </a:solidFill>
              </a:rPr>
              <a:t> la </a:t>
            </a:r>
            <a:r>
              <a:rPr lang="en-US" sz="2400" b="1" dirty="0" err="1" smtClean="0">
                <a:solidFill>
                  <a:schemeClr val="tx1"/>
                </a:solidFill>
              </a:rPr>
              <a:t>utenzi</a:t>
            </a:r>
            <a:r>
              <a:rPr lang="en-US" sz="2400" b="1" dirty="0" smtClean="0">
                <a:solidFill>
                  <a:schemeClr val="tx1"/>
                </a:solidFill>
              </a:rPr>
              <a:t> wa </a:t>
            </a:r>
            <a:r>
              <a:rPr lang="en-US" sz="2400" b="1" dirty="0" err="1" smtClean="0">
                <a:solidFill>
                  <a:schemeClr val="tx1"/>
                </a:solidFill>
              </a:rPr>
              <a:t>Fumo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Liyongo</a:t>
            </a:r>
            <a:r>
              <a:rPr lang="en-US" sz="2400" b="1" dirty="0" smtClean="0">
                <a:solidFill>
                  <a:schemeClr val="tx1"/>
                </a:solidFill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</a:rPr>
              <a:t>Utenzi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huu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inasemekana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uliandikwa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karne</a:t>
            </a:r>
            <a:r>
              <a:rPr lang="en-US" sz="2400" b="1" dirty="0" smtClean="0">
                <a:solidFill>
                  <a:schemeClr val="tx1"/>
                </a:solidFill>
              </a:rPr>
              <a:t> ya 13. </a:t>
            </a:r>
            <a:r>
              <a:rPr lang="en-US" sz="2400" dirty="0" err="1" smtClean="0">
                <a:solidFill>
                  <a:schemeClr val="tx1"/>
                </a:solidFill>
              </a:rPr>
              <a:t>Kuweko</a:t>
            </a:r>
            <a:r>
              <a:rPr lang="en-US" sz="2400" dirty="0" smtClean="0">
                <a:solidFill>
                  <a:schemeClr val="tx1"/>
                </a:solidFill>
              </a:rPr>
              <a:t> kwa </a:t>
            </a:r>
            <a:r>
              <a:rPr lang="en-US" sz="2400" dirty="0" err="1" smtClean="0">
                <a:solidFill>
                  <a:schemeClr val="tx1"/>
                </a:solidFill>
              </a:rPr>
              <a:t>shairi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hili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kunadhihirisha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kuweko</a:t>
            </a:r>
            <a:r>
              <a:rPr lang="en-US" sz="2400" dirty="0" smtClean="0">
                <a:solidFill>
                  <a:schemeClr val="tx1"/>
                </a:solidFill>
              </a:rPr>
              <a:t> kwa lugha ya </a:t>
            </a:r>
            <a:r>
              <a:rPr lang="en-US" sz="2400" b="1" dirty="0" smtClean="0">
                <a:solidFill>
                  <a:schemeClr val="tx1"/>
                </a:solidFill>
              </a:rPr>
              <a:t>Kiswahili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kabla</a:t>
            </a:r>
            <a:r>
              <a:rPr lang="en-US" sz="2400" dirty="0" smtClean="0">
                <a:solidFill>
                  <a:schemeClr val="tx1"/>
                </a:solidFill>
              </a:rPr>
              <a:t> ya </a:t>
            </a:r>
            <a:r>
              <a:rPr lang="en-US" sz="2400" dirty="0" err="1" smtClean="0">
                <a:solidFill>
                  <a:schemeClr val="tx1"/>
                </a:solidFill>
              </a:rPr>
              <a:t>hapo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2400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</a:rPr>
              <a:t>Huenda</a:t>
            </a:r>
            <a:r>
              <a:rPr lang="en-US" sz="2400" dirty="0" smtClean="0">
                <a:solidFill>
                  <a:schemeClr val="tx1"/>
                </a:solidFill>
              </a:rPr>
              <a:t> Kiswahili </a:t>
            </a:r>
            <a:r>
              <a:rPr lang="en-US" sz="2400" dirty="0" err="1" smtClean="0">
                <a:solidFill>
                  <a:schemeClr val="tx1"/>
                </a:solidFill>
              </a:rPr>
              <a:t>kilianza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kutumika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kabla</a:t>
            </a:r>
            <a:r>
              <a:rPr lang="en-US" sz="2400" dirty="0" smtClean="0">
                <a:solidFill>
                  <a:schemeClr val="tx1"/>
                </a:solidFill>
              </a:rPr>
              <a:t> ya </a:t>
            </a:r>
            <a:r>
              <a:rPr lang="en-US" sz="2400" dirty="0" err="1" smtClean="0">
                <a:solidFill>
                  <a:schemeClr val="tx1"/>
                </a:solidFill>
              </a:rPr>
              <a:t>karne</a:t>
            </a:r>
            <a:r>
              <a:rPr lang="en-US" sz="2400" dirty="0" smtClean="0">
                <a:solidFill>
                  <a:schemeClr val="tx1"/>
                </a:solidFill>
              </a:rPr>
              <a:t> ya 10BK. </a:t>
            </a:r>
            <a:r>
              <a:rPr lang="en-US" sz="2400" dirty="0" err="1" smtClean="0">
                <a:solidFill>
                  <a:schemeClr val="tx1"/>
                </a:solidFill>
              </a:rPr>
              <a:t>Miongoni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mwa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ubeti</a:t>
            </a:r>
            <a:r>
              <a:rPr lang="en-US" sz="2400" dirty="0" smtClean="0">
                <a:solidFill>
                  <a:schemeClr val="tx1"/>
                </a:solidFill>
              </a:rPr>
              <a:t> wa </a:t>
            </a:r>
            <a:r>
              <a:rPr lang="en-US" sz="2400" dirty="0" err="1" smtClean="0">
                <a:solidFill>
                  <a:schemeClr val="tx1"/>
                </a:solidFill>
              </a:rPr>
              <a:t>utenzi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nii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huu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ni</a:t>
            </a:r>
            <a:r>
              <a:rPr lang="en-US" sz="2400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sz="2400" b="1" i="1" dirty="0" err="1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</a:rPr>
              <a:t>Liyongo</a:t>
            </a:r>
            <a:r>
              <a:rPr lang="en-US" sz="2400" b="1" i="1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</a:rPr>
              <a:t>Kitamkali</a:t>
            </a:r>
            <a:r>
              <a:rPr lang="en-US" sz="2400" b="1" i="1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b="1" i="1" dirty="0" err="1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</a:rPr>
              <a:t>Akabalaghi</a:t>
            </a:r>
            <a:r>
              <a:rPr lang="en-US" sz="2400" b="1" i="1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</a:rPr>
              <a:t>vijali</a:t>
            </a:r>
            <a:r>
              <a:rPr lang="en-US" sz="2400" b="1" i="1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b="1" i="1" dirty="0" err="1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</a:rPr>
              <a:t>Akawa</a:t>
            </a:r>
            <a:r>
              <a:rPr lang="en-US" sz="2400" b="1" i="1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</a:rPr>
              <a:t>mtu</a:t>
            </a:r>
            <a:r>
              <a:rPr lang="en-US" sz="2400" b="1" i="1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</a:rPr>
              <a:t> wa </a:t>
            </a:r>
            <a:r>
              <a:rPr lang="en-US" sz="2400" b="1" i="1" dirty="0" err="1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</a:rPr>
              <a:t>kweli</a:t>
            </a:r>
            <a:r>
              <a:rPr lang="en-US" sz="2400" b="1" i="1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b="1" i="1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</a:rPr>
              <a:t>Na </a:t>
            </a:r>
            <a:r>
              <a:rPr lang="en-US" sz="2400" b="1" i="1" dirty="0" err="1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</a:rPr>
              <a:t>hiba</a:t>
            </a:r>
            <a:r>
              <a:rPr lang="en-US" sz="2400" b="1" i="1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</a:rPr>
              <a:t>huongeya</a:t>
            </a:r>
            <a:endParaRPr lang="en-US" sz="2400" b="1" i="1" dirty="0" smtClean="0">
              <a:ln>
                <a:solidFill>
                  <a:srgbClr val="00B0F0"/>
                </a:solidFill>
              </a:ln>
              <a:solidFill>
                <a:schemeClr val="tx1"/>
              </a:solidFill>
            </a:endParaRPr>
          </a:p>
          <a:p>
            <a:pPr algn="just"/>
            <a:r>
              <a:rPr lang="en-US" sz="2400" b="1" dirty="0" err="1" smtClean="0">
                <a:solidFill>
                  <a:schemeClr val="tx1"/>
                </a:solidFill>
              </a:rPr>
              <a:t>Hivyo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utenzi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huu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unathibitisha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kuwa</a:t>
            </a:r>
            <a:r>
              <a:rPr lang="en-US" sz="2400" b="1" dirty="0" smtClean="0">
                <a:solidFill>
                  <a:schemeClr val="tx1"/>
                </a:solidFill>
              </a:rPr>
              <a:t> Kiswahili </a:t>
            </a:r>
            <a:r>
              <a:rPr lang="en-US" sz="2400" b="1" dirty="0" err="1" smtClean="0">
                <a:solidFill>
                  <a:schemeClr val="tx1"/>
                </a:solidFill>
              </a:rPr>
              <a:t>ni</a:t>
            </a:r>
            <a:r>
              <a:rPr lang="en-US" sz="2400" b="1" dirty="0" smtClean="0">
                <a:solidFill>
                  <a:schemeClr val="tx1"/>
                </a:solidFill>
              </a:rPr>
              <a:t> lugha </a:t>
            </a:r>
            <a:r>
              <a:rPr lang="en-US" sz="2400" b="1" dirty="0" err="1" smtClean="0">
                <a:solidFill>
                  <a:schemeClr val="tx1"/>
                </a:solidFill>
              </a:rPr>
              <a:t>yenye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asili</a:t>
            </a:r>
            <a:r>
              <a:rPr lang="en-US" sz="2400" b="1" dirty="0" smtClean="0">
                <a:solidFill>
                  <a:schemeClr val="tx1"/>
                </a:solidFill>
              </a:rPr>
              <a:t> ya </a:t>
            </a:r>
            <a:r>
              <a:rPr lang="en-US" sz="2400" b="1" dirty="0" err="1" smtClean="0">
                <a:solidFill>
                  <a:schemeClr val="tx1"/>
                </a:solidFill>
              </a:rPr>
              <a:t>Kiafrika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yaani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Afrika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Mashariki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user\Downloads\DSJ_REFINE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2308" b="2308"/>
          <a:stretch>
            <a:fillRect/>
          </a:stretch>
        </p:blipFill>
        <p:spPr bwMode="auto">
          <a:xfrm>
            <a:off x="7010400" y="762000"/>
            <a:ext cx="1981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3581400"/>
            <a:ext cx="1981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KISWAHILI NI KIBANTU- USHAHIDI WA KIHISTORIA</a:t>
            </a:r>
            <a:endParaRPr lang="en-US" sz="5400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 algn="ctr"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        </a:t>
            </a:r>
            <a:r>
              <a:rPr lang="en-US" sz="7200" b="1" dirty="0" err="1" smtClean="0"/>
              <a:t>Mwisho</a:t>
            </a:r>
            <a:r>
              <a:rPr lang="en-US" sz="7200" b="1" dirty="0" smtClean="0"/>
              <a:t>.</a:t>
            </a:r>
          </a:p>
          <a:p>
            <a:pPr>
              <a:buNone/>
            </a:pPr>
            <a:r>
              <a:rPr lang="en-US" sz="7200" b="1" dirty="0" smtClean="0"/>
              <a:t>       </a:t>
            </a:r>
            <a:r>
              <a:rPr lang="en-US" b="1" dirty="0" err="1" smtClean="0">
                <a:solidFill>
                  <a:srgbClr val="FF0000"/>
                </a:solidFill>
              </a:rPr>
              <a:t>Asanteni</a:t>
            </a:r>
            <a:r>
              <a:rPr lang="en-US" b="1" dirty="0" smtClean="0">
                <a:solidFill>
                  <a:srgbClr val="FF0000"/>
                </a:solidFill>
              </a:rPr>
              <a:t> Kwa </a:t>
            </a:r>
            <a:r>
              <a:rPr lang="en-US" b="1" dirty="0" err="1" smtClean="0">
                <a:solidFill>
                  <a:srgbClr val="FF0000"/>
                </a:solidFill>
              </a:rPr>
              <a:t>Kusikiliza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4800" b="1" dirty="0" smtClean="0"/>
              <a:t>              </a:t>
            </a:r>
            <a:r>
              <a:rPr lang="en-US" sz="4800" b="1" i="1" dirty="0" err="1" smtClean="0"/>
              <a:t>Tutaendelea</a:t>
            </a:r>
            <a:r>
              <a:rPr lang="en-US" sz="4800" b="1" i="1" dirty="0" smtClean="0"/>
              <a:t>….</a:t>
            </a:r>
          </a:p>
          <a:p>
            <a:pPr algn="ctr">
              <a:buNone/>
            </a:pPr>
            <a:endParaRPr lang="en-US" b="1" dirty="0"/>
          </a:p>
        </p:txBody>
      </p:sp>
      <p:pic>
        <p:nvPicPr>
          <p:cNvPr id="7" name="Picture 2" descr="BD07764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4855">
            <a:off x="6330918" y="3819134"/>
            <a:ext cx="1868052" cy="34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KISWAHILI NI KIBANTU- USHAHIDI WA KIISIMU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Maana</a:t>
            </a:r>
            <a:r>
              <a:rPr lang="en-US" b="1" dirty="0" smtClean="0">
                <a:solidFill>
                  <a:srgbClr val="FF0000"/>
                </a:solidFill>
              </a:rPr>
              <a:t> ya </a:t>
            </a:r>
            <a:r>
              <a:rPr lang="en-US" b="1" dirty="0" err="1" smtClean="0">
                <a:solidFill>
                  <a:srgbClr val="FF0000"/>
                </a:solidFill>
              </a:rPr>
              <a:t>Isimu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katika</a:t>
            </a:r>
            <a:r>
              <a:rPr lang="en-US" b="1" dirty="0" smtClean="0">
                <a:solidFill>
                  <a:srgbClr val="FF0000"/>
                </a:solidFill>
              </a:rPr>
              <a:t> Lugha.</a:t>
            </a:r>
          </a:p>
          <a:p>
            <a:r>
              <a:rPr lang="en-US" sz="2400" b="1" dirty="0" err="1" smtClean="0"/>
              <a:t>Isimu</a:t>
            </a:r>
            <a:r>
              <a:rPr lang="en-US" sz="2000" dirty="0" smtClean="0"/>
              <a:t> </a:t>
            </a:r>
            <a:r>
              <a:rPr lang="en-US" sz="2000" dirty="0" err="1" smtClean="0"/>
              <a:t>ni</a:t>
            </a:r>
            <a:r>
              <a:rPr lang="en-US" sz="2000" dirty="0" smtClean="0"/>
              <a:t> </a:t>
            </a:r>
            <a:r>
              <a:rPr lang="en-US" sz="2000" dirty="0" err="1" smtClean="0"/>
              <a:t>taaluma</a:t>
            </a:r>
            <a:r>
              <a:rPr lang="en-US" sz="2000" dirty="0" smtClean="0"/>
              <a:t> </a:t>
            </a:r>
            <a:r>
              <a:rPr lang="en-US" sz="2000" dirty="0" err="1" smtClean="0"/>
              <a:t>inayoangalia</a:t>
            </a:r>
            <a:r>
              <a:rPr lang="en-US" sz="2000" dirty="0" smtClean="0"/>
              <a:t> lugha kwa </a:t>
            </a:r>
            <a:r>
              <a:rPr lang="en-US" sz="2000" dirty="0" err="1" smtClean="0"/>
              <a:t>undani</a:t>
            </a:r>
            <a:r>
              <a:rPr lang="en-US" sz="2000" dirty="0" smtClean="0"/>
              <a:t> (</a:t>
            </a:r>
            <a:r>
              <a:rPr lang="en-US" sz="2000" dirty="0" err="1" smtClean="0"/>
              <a:t>Kisayansi</a:t>
            </a:r>
            <a:r>
              <a:rPr lang="en-US" sz="2000" dirty="0" smtClean="0"/>
              <a:t>). </a:t>
            </a:r>
            <a:r>
              <a:rPr lang="en-US" sz="2000" dirty="0" err="1" smtClean="0"/>
              <a:t>Ushahidi</a:t>
            </a:r>
            <a:r>
              <a:rPr lang="en-US" sz="2000" dirty="0" smtClean="0"/>
              <a:t> </a:t>
            </a:r>
            <a:r>
              <a:rPr lang="en-US" sz="2000" dirty="0" err="1" smtClean="0"/>
              <a:t>huu</a:t>
            </a:r>
            <a:r>
              <a:rPr lang="en-US" sz="2000" dirty="0" smtClean="0"/>
              <a:t> </a:t>
            </a:r>
            <a:r>
              <a:rPr lang="en-US" sz="2000" dirty="0" err="1" smtClean="0"/>
              <a:t>unadhihirisha</a:t>
            </a:r>
            <a:r>
              <a:rPr lang="en-US" sz="2000" dirty="0" smtClean="0"/>
              <a:t> </a:t>
            </a:r>
            <a:r>
              <a:rPr lang="en-US" sz="2000" dirty="0" err="1" smtClean="0"/>
              <a:t>kuwa</a:t>
            </a:r>
            <a:r>
              <a:rPr lang="en-US" sz="2000" dirty="0" smtClean="0"/>
              <a:t> </a:t>
            </a:r>
            <a:r>
              <a:rPr lang="en-US" sz="2000" dirty="0" err="1" smtClean="0"/>
              <a:t>asili</a:t>
            </a:r>
            <a:r>
              <a:rPr lang="en-US" sz="2000" dirty="0" smtClean="0"/>
              <a:t>  ya lugha ya Kiswahili </a:t>
            </a:r>
            <a:r>
              <a:rPr lang="en-US" sz="2000" dirty="0" err="1" smtClean="0"/>
              <a:t>ni</a:t>
            </a:r>
            <a:r>
              <a:rPr lang="en-US" sz="2000" dirty="0" smtClean="0"/>
              <a:t> </a:t>
            </a:r>
            <a:r>
              <a:rPr lang="en-US" sz="2000" b="1" dirty="0" err="1" smtClean="0"/>
              <a:t>Kibantu</a:t>
            </a:r>
            <a:r>
              <a:rPr lang="en-US" sz="2000" dirty="0" smtClean="0"/>
              <a:t>. </a:t>
            </a:r>
            <a:r>
              <a:rPr lang="en-US" sz="2000" dirty="0" err="1" smtClean="0"/>
              <a:t>Ushahidi</a:t>
            </a:r>
            <a:r>
              <a:rPr lang="en-US" sz="2000" dirty="0" smtClean="0"/>
              <a:t> wa  </a:t>
            </a:r>
            <a:r>
              <a:rPr lang="en-US" sz="2000" dirty="0" err="1" smtClean="0"/>
              <a:t>kiismu</a:t>
            </a:r>
            <a:r>
              <a:rPr lang="en-US" sz="2000" dirty="0" smtClean="0"/>
              <a:t> </a:t>
            </a:r>
            <a:r>
              <a:rPr lang="en-US" sz="2000" dirty="0" err="1" smtClean="0"/>
              <a:t>ni</a:t>
            </a:r>
            <a:r>
              <a:rPr lang="en-US" sz="2000" dirty="0" smtClean="0"/>
              <a:t> </a:t>
            </a:r>
            <a:r>
              <a:rPr lang="en-US" sz="2000" dirty="0" err="1" smtClean="0"/>
              <a:t>ushahidi</a:t>
            </a:r>
            <a:r>
              <a:rPr lang="en-US" sz="2000" dirty="0" smtClean="0"/>
              <a:t> </a:t>
            </a:r>
            <a:r>
              <a:rPr lang="en-US" sz="2000" dirty="0" err="1" smtClean="0"/>
              <a:t>unaothibitishwa</a:t>
            </a:r>
            <a:r>
              <a:rPr lang="en-US" sz="2000" dirty="0" smtClean="0"/>
              <a:t> kwa </a:t>
            </a:r>
            <a:r>
              <a:rPr lang="en-US" sz="2000" dirty="0" err="1" smtClean="0"/>
              <a:t>misingi</a:t>
            </a:r>
            <a:r>
              <a:rPr lang="en-US" sz="2000" dirty="0" smtClean="0"/>
              <a:t> ya </a:t>
            </a:r>
            <a:r>
              <a:rPr lang="en-US" sz="2000" b="1" dirty="0" err="1" smtClean="0"/>
              <a:t>sayansi</a:t>
            </a:r>
            <a:r>
              <a:rPr lang="en-US" sz="2000" b="1" dirty="0" smtClean="0"/>
              <a:t> ya lugha</a:t>
            </a:r>
            <a:r>
              <a:rPr lang="en-US" sz="2000" dirty="0" smtClean="0"/>
              <a:t>. </a:t>
            </a:r>
            <a:r>
              <a:rPr lang="en-US" sz="2000" dirty="0" err="1" smtClean="0"/>
              <a:t>Ushahidi</a:t>
            </a:r>
            <a:r>
              <a:rPr lang="en-US" sz="2000" dirty="0" smtClean="0"/>
              <a:t> </a:t>
            </a:r>
            <a:r>
              <a:rPr lang="en-US" sz="2000" dirty="0" err="1" smtClean="0"/>
              <a:t>huu</a:t>
            </a:r>
            <a:r>
              <a:rPr lang="en-US" sz="2000" dirty="0" smtClean="0"/>
              <a:t> </a:t>
            </a:r>
            <a:r>
              <a:rPr lang="en-US" sz="2000" dirty="0" err="1" smtClean="0"/>
              <a:t>unadhihirisha</a:t>
            </a:r>
            <a:r>
              <a:rPr lang="en-US" sz="2000" dirty="0" smtClean="0"/>
              <a:t> </a:t>
            </a:r>
            <a:r>
              <a:rPr lang="en-US" sz="2000" dirty="0" err="1" smtClean="0"/>
              <a:t>hayo</a:t>
            </a:r>
            <a:r>
              <a:rPr lang="en-US" sz="2000" dirty="0" smtClean="0"/>
              <a:t> kwa </a:t>
            </a:r>
            <a:r>
              <a:rPr lang="en-US" sz="2000" dirty="0" err="1" smtClean="0"/>
              <a:t>hoja</a:t>
            </a:r>
            <a:r>
              <a:rPr lang="en-US" sz="2000" dirty="0" smtClean="0"/>
              <a:t> </a:t>
            </a:r>
            <a:r>
              <a:rPr lang="en-US" sz="2000" dirty="0" err="1" smtClean="0"/>
              <a:t>zifuatazo</a:t>
            </a:r>
            <a:r>
              <a:rPr lang="en-US" sz="2000" dirty="0" smtClean="0"/>
              <a:t>.</a:t>
            </a:r>
          </a:p>
          <a:p>
            <a:pPr marL="457200" indent="-45720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1. MISAMIATI. </a:t>
            </a:r>
            <a:r>
              <a:rPr lang="en-US" sz="2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Sehemu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kubwa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ya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msamiati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wa lugha ya Kiswahili </a:t>
            </a:r>
            <a:r>
              <a:rPr lang="en-US" sz="2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unafana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lugha </a:t>
            </a:r>
            <a:r>
              <a:rPr lang="en-US" sz="2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za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Kibantu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katika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maumbo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yake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matamshi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yake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pia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>
              <a:buNone/>
            </a:pPr>
            <a:r>
              <a:rPr lang="en-US" sz="2400" b="1" u="sng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Mfano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Mifano</a:t>
            </a:r>
            <a:r>
              <a:rPr lang="en-US" sz="2000" b="1" dirty="0" smtClean="0">
                <a:solidFill>
                  <a:srgbClr val="FF0000"/>
                </a:solidFill>
              </a:rPr>
              <a:t> ya </a:t>
            </a:r>
            <a:r>
              <a:rPr lang="en-US" sz="2000" b="1" dirty="0" err="1" smtClean="0">
                <a:solidFill>
                  <a:srgbClr val="FF0000"/>
                </a:solidFill>
              </a:rPr>
              <a:t>hapo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juu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inaonesha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misamiati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tofauti</a:t>
            </a:r>
            <a:r>
              <a:rPr lang="en-US" sz="2000" b="1" dirty="0" smtClean="0">
                <a:solidFill>
                  <a:srgbClr val="FF0000"/>
                </a:solidFill>
              </a:rPr>
              <a:t> ya lugha ya Kiswahili </a:t>
            </a:r>
            <a:r>
              <a:rPr lang="en-US" sz="2000" b="1" dirty="0" err="1" smtClean="0">
                <a:solidFill>
                  <a:srgbClr val="FF0000"/>
                </a:solidFill>
              </a:rPr>
              <a:t>inavyoelekea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kufanana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misamiati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mingine</a:t>
            </a:r>
            <a:r>
              <a:rPr lang="en-US" sz="2000" b="1" dirty="0" smtClean="0">
                <a:solidFill>
                  <a:srgbClr val="FF0000"/>
                </a:solidFill>
              </a:rPr>
              <a:t>  ya lugha </a:t>
            </a:r>
            <a:r>
              <a:rPr lang="en-US" sz="2000" b="1" dirty="0" err="1" smtClean="0">
                <a:solidFill>
                  <a:srgbClr val="FF0000"/>
                </a:solidFill>
              </a:rPr>
              <a:t>za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Kibantu</a:t>
            </a:r>
            <a:r>
              <a:rPr lang="en-US" sz="2000" b="1" dirty="0" smtClean="0">
                <a:solidFill>
                  <a:srgbClr val="FF0000"/>
                </a:solidFill>
              </a:rPr>
              <a:t>.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C:\Users\user\Downloads\DSJ_REFINED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19200" y="4191000"/>
          <a:ext cx="6096000" cy="148336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KISWAHILI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KINDALI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KIZIGUA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KIJITA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Mtu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Umundu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Mntu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Omontu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Maji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Amishi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Manzi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Amanji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Moto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Umlilo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Moto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Umulilo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KISWAHILI NI KIBANTU- USHAHIDI WA KIISIMU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2.TUNGO ZA KISWAHILI.</a:t>
            </a:r>
          </a:p>
          <a:p>
            <a:pPr algn="just"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Sentensi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katika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lugha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ya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Kiswahilli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zinazingatia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muundo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wa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kiima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kiarifa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kama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ilivyo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katika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lugha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za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kibantu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Kufanana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kwa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tungo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za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Kiswaahili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lugha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nyinngine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za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kibantu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kunathibitisha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kuwa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Kiswahili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asili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yake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ni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lugha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za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kibantu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buNone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3. UPATANISHO WA KISARUFI.</a:t>
            </a:r>
          </a:p>
          <a:p>
            <a:pPr algn="just">
              <a:buNone/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Katika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upatanisho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wa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kisarufi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tunaangalia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uhusiano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uliopo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kati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ya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nomino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24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viwakilishi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viambishi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awali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katika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vitenzi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vya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lugha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ya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Kiswahili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tukifananisha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vile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vya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lugha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nyingine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za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kibantu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umoja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wingi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algn="just"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user\Downloads\DSJ_REFINE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200" y="2438400"/>
          <a:ext cx="6096000" cy="2042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/>
                <a:gridCol w="2032000"/>
                <a:gridCol w="2032000"/>
              </a:tblGrid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LUGHA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KIIMA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KIARIFU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KISWAHILI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Pamela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anakula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ugali</a:t>
                      </a:r>
                      <a:endParaRPr lang="en-US" sz="16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KIZIGUA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Peter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adya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ugali</a:t>
                      </a:r>
                      <a:r>
                        <a:rPr lang="en-US" sz="1600" dirty="0" smtClean="0"/>
                        <a:t> </a:t>
                      </a: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KINDALI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Yakobo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akulya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ubhugali</a:t>
                      </a:r>
                      <a:r>
                        <a:rPr lang="en-US" sz="1600" dirty="0" smtClean="0"/>
                        <a:t> 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KIJITA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Amina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kalya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ubusima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CHIMBUKO LA  KISWAHILI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MAENDELEO YA KISWAHILI </a:t>
            </a:r>
          </a:p>
          <a:p>
            <a:pPr algn="just"/>
            <a:r>
              <a:rPr lang="en-US" b="1" dirty="0" smtClean="0"/>
              <a:t>Kiswahili</a:t>
            </a:r>
            <a:r>
              <a:rPr lang="en-US" dirty="0" smtClean="0"/>
              <a:t>  </a:t>
            </a:r>
            <a:r>
              <a:rPr lang="en-US" dirty="0" err="1" smtClean="0"/>
              <a:t>ni</a:t>
            </a:r>
            <a:r>
              <a:rPr lang="en-US" dirty="0" smtClean="0"/>
              <a:t> lugha ya </a:t>
            </a:r>
            <a:r>
              <a:rPr lang="en-US" dirty="0" err="1" smtClean="0"/>
              <a:t>mawasiliano</a:t>
            </a:r>
            <a:r>
              <a:rPr lang="en-US" dirty="0" smtClean="0"/>
              <a:t> </a:t>
            </a:r>
            <a:r>
              <a:rPr lang="en-US" dirty="0" err="1" smtClean="0"/>
              <a:t>inayozungumzwa</a:t>
            </a:r>
            <a:r>
              <a:rPr lang="en-US" dirty="0" smtClean="0"/>
              <a:t>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eneo</a:t>
            </a:r>
            <a:r>
              <a:rPr lang="en-US" dirty="0" smtClean="0"/>
              <a:t> </a:t>
            </a:r>
            <a:r>
              <a:rPr lang="en-US" dirty="0" err="1" smtClean="0"/>
              <a:t>kubwa</a:t>
            </a:r>
            <a:r>
              <a:rPr lang="en-US" dirty="0" smtClean="0"/>
              <a:t> la </a:t>
            </a:r>
            <a:r>
              <a:rPr lang="en-US" dirty="0" err="1" smtClean="0"/>
              <a:t>Afrika</a:t>
            </a:r>
            <a:r>
              <a:rPr lang="en-US" dirty="0" smtClean="0"/>
              <a:t> ya </a:t>
            </a:r>
            <a:r>
              <a:rPr lang="en-US" dirty="0" err="1" smtClean="0"/>
              <a:t>Mashariki</a:t>
            </a:r>
            <a:r>
              <a:rPr lang="en-US" dirty="0" smtClean="0"/>
              <a:t>. Lugha </a:t>
            </a:r>
            <a:r>
              <a:rPr lang="en-US" dirty="0" err="1" smtClean="0"/>
              <a:t>hii</a:t>
            </a:r>
            <a:r>
              <a:rPr lang="en-US" dirty="0" smtClean="0"/>
              <a:t> ya Kiswahili </a:t>
            </a:r>
            <a:r>
              <a:rPr lang="en-US" dirty="0" err="1" smtClean="0"/>
              <a:t>imesambaa</a:t>
            </a:r>
            <a:r>
              <a:rPr lang="en-US" dirty="0" smtClean="0"/>
              <a:t>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eneo</a:t>
            </a:r>
            <a:r>
              <a:rPr lang="en-US" dirty="0" smtClean="0"/>
              <a:t> </a:t>
            </a:r>
            <a:r>
              <a:rPr lang="en-US" dirty="0" err="1" smtClean="0"/>
              <a:t>kubwa</a:t>
            </a:r>
            <a:r>
              <a:rPr lang="en-US" dirty="0" smtClean="0"/>
              <a:t> la </a:t>
            </a:r>
            <a:r>
              <a:rPr lang="en-US" dirty="0" err="1" smtClean="0"/>
              <a:t>mwambao</a:t>
            </a:r>
            <a:r>
              <a:rPr lang="en-US" dirty="0" smtClean="0"/>
              <a:t> wa </a:t>
            </a:r>
            <a:r>
              <a:rPr lang="en-US" dirty="0" err="1" smtClean="0"/>
              <a:t>Afrika</a:t>
            </a:r>
            <a:r>
              <a:rPr lang="en-US" dirty="0" smtClean="0"/>
              <a:t> ya </a:t>
            </a:r>
            <a:r>
              <a:rPr lang="en-US" dirty="0" err="1" smtClean="0"/>
              <a:t>Mashariki</a:t>
            </a:r>
            <a:r>
              <a:rPr lang="en-US" dirty="0" smtClean="0"/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Mfano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Mombasa, </a:t>
            </a:r>
            <a:r>
              <a:rPr lang="en-US" b="1" dirty="0" err="1" smtClean="0">
                <a:solidFill>
                  <a:srgbClr val="FF0000"/>
                </a:solidFill>
              </a:rPr>
              <a:t>Pwani</a:t>
            </a:r>
            <a:r>
              <a:rPr lang="en-US" b="1" dirty="0" smtClean="0">
                <a:solidFill>
                  <a:srgbClr val="FF0000"/>
                </a:solidFill>
              </a:rPr>
              <a:t>, Dar </a:t>
            </a:r>
            <a:r>
              <a:rPr lang="en-US" b="1" dirty="0" err="1" smtClean="0">
                <a:solidFill>
                  <a:srgbClr val="FF0000"/>
                </a:solidFill>
              </a:rPr>
              <a:t>es</a:t>
            </a:r>
            <a:r>
              <a:rPr lang="en-US" b="1" dirty="0" smtClean="0">
                <a:solidFill>
                  <a:srgbClr val="FF0000"/>
                </a:solidFill>
              </a:rPr>
              <a:t> Salaam</a:t>
            </a:r>
          </a:p>
          <a:p>
            <a:pPr algn="just"/>
            <a:endParaRPr lang="en-US" b="1" dirty="0" smtClean="0">
              <a:solidFill>
                <a:srgbClr val="FF0000"/>
              </a:solidFill>
            </a:endParaRPr>
          </a:p>
          <a:p>
            <a:pPr algn="just"/>
            <a:r>
              <a:rPr lang="en-US" b="1" dirty="0" err="1" smtClean="0"/>
              <a:t>Maana</a:t>
            </a:r>
            <a:r>
              <a:rPr lang="en-US" b="1" dirty="0" smtClean="0"/>
              <a:t> ya lugha</a:t>
            </a:r>
            <a:r>
              <a:rPr lang="en-US" dirty="0" smtClean="0"/>
              <a:t>. Ni </a:t>
            </a:r>
            <a:r>
              <a:rPr lang="en-US" dirty="0" err="1" smtClean="0"/>
              <a:t>mfumo</a:t>
            </a:r>
            <a:r>
              <a:rPr lang="en-US" dirty="0" smtClean="0"/>
              <a:t> wa </a:t>
            </a:r>
            <a:r>
              <a:rPr lang="en-US" dirty="0" err="1" smtClean="0"/>
              <a:t>sauti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nasibu</a:t>
            </a:r>
            <a:r>
              <a:rPr lang="en-US" dirty="0" smtClean="0"/>
              <a:t> </a:t>
            </a:r>
            <a:r>
              <a:rPr lang="en-US" dirty="0" err="1" smtClean="0"/>
              <a:t>zilizobeba</a:t>
            </a:r>
            <a:r>
              <a:rPr lang="en-US" dirty="0" smtClean="0"/>
              <a:t> </a:t>
            </a:r>
            <a:r>
              <a:rPr lang="en-US" dirty="0" err="1" smtClean="0"/>
              <a:t>maana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kukubaliwa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jamii</a:t>
            </a:r>
            <a:r>
              <a:rPr lang="en-US" dirty="0" smtClean="0"/>
              <a:t> </a:t>
            </a:r>
            <a:r>
              <a:rPr lang="en-US" dirty="0" err="1" smtClean="0"/>
              <a:t>zitumike</a:t>
            </a:r>
            <a:r>
              <a:rPr lang="en-US" dirty="0" smtClean="0"/>
              <a:t>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mawasiliano</a:t>
            </a:r>
            <a:r>
              <a:rPr lang="en-US" dirty="0" smtClean="0"/>
              <a:t>. Lugha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chombo</a:t>
            </a:r>
            <a:r>
              <a:rPr lang="en-US" dirty="0" smtClean="0"/>
              <a:t> cha </a:t>
            </a:r>
            <a:r>
              <a:rPr lang="en-US" dirty="0" err="1" smtClean="0"/>
              <a:t>mawasiliano</a:t>
            </a:r>
            <a:r>
              <a:rPr lang="en-US" dirty="0" smtClean="0"/>
              <a:t> </a:t>
            </a:r>
            <a:r>
              <a:rPr lang="en-US" dirty="0" err="1" smtClean="0"/>
              <a:t>baina</a:t>
            </a:r>
            <a:r>
              <a:rPr lang="en-US" dirty="0" smtClean="0"/>
              <a:t> ya </a:t>
            </a:r>
            <a:r>
              <a:rPr lang="en-US" dirty="0" err="1" smtClean="0"/>
              <a:t>watu</a:t>
            </a:r>
            <a:r>
              <a:rPr lang="en-US" dirty="0" smtClean="0"/>
              <a:t>. </a:t>
            </a:r>
          </a:p>
          <a:p>
            <a:pPr algn="just"/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NADHARIA ZA CHIMBUKO LA KISWAHILI .</a:t>
            </a:r>
          </a:p>
          <a:p>
            <a:r>
              <a:rPr lang="en-US" dirty="0" smtClean="0"/>
              <a:t>Kuna </a:t>
            </a:r>
            <a:r>
              <a:rPr lang="en-US" dirty="0" err="1" smtClean="0"/>
              <a:t>nadharia</a:t>
            </a:r>
            <a:r>
              <a:rPr lang="en-US" dirty="0" smtClean="0"/>
              <a:t> </a:t>
            </a:r>
            <a:r>
              <a:rPr lang="en-US" dirty="0" err="1" smtClean="0"/>
              <a:t>mbalimbali</a:t>
            </a:r>
            <a:r>
              <a:rPr lang="en-US" dirty="0" smtClean="0"/>
              <a:t> </a:t>
            </a:r>
            <a:r>
              <a:rPr lang="en-US" dirty="0" err="1" smtClean="0"/>
              <a:t>zinazoelezea</a:t>
            </a:r>
            <a:r>
              <a:rPr lang="en-US" dirty="0" smtClean="0"/>
              <a:t> </a:t>
            </a:r>
            <a:r>
              <a:rPr lang="en-US" dirty="0" err="1" smtClean="0"/>
              <a:t>asili</a:t>
            </a:r>
            <a:r>
              <a:rPr lang="en-US" dirty="0" smtClean="0"/>
              <a:t> ya lugha ya Kiswahili. </a:t>
            </a:r>
            <a:r>
              <a:rPr lang="en-US" dirty="0" err="1" smtClean="0"/>
              <a:t>Nadharia</a:t>
            </a:r>
            <a:r>
              <a:rPr lang="en-US" dirty="0" smtClean="0"/>
              <a:t> </a:t>
            </a:r>
            <a:r>
              <a:rPr lang="en-US" dirty="0" err="1" smtClean="0"/>
              <a:t>hizo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: 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1.Kiswahili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Kikongo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                              4.Kiswahili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lugha ya Vizalia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2. Kiswahili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Kiarabu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                             5. Kiswahili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Kibantu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3. Kiswahili 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Pijini</a:t>
            </a:r>
            <a:r>
              <a:rPr lang="en-US" b="1" dirty="0" smtClean="0">
                <a:solidFill>
                  <a:srgbClr val="FF0000"/>
                </a:solidFill>
              </a:rPr>
              <a:t> au </a:t>
            </a:r>
            <a:r>
              <a:rPr lang="en-US" b="1" dirty="0" err="1" smtClean="0">
                <a:solidFill>
                  <a:srgbClr val="FF0000"/>
                </a:solidFill>
              </a:rPr>
              <a:t>Krioli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2" name="Picture 11" descr="C:\Users\user\Downloads\DSJ_REFINE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KISWAHILI NI KIBANTU- USHAHIDI WA KIISIMU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>
              <a:buNone/>
            </a:pPr>
            <a:r>
              <a:rPr lang="en-US" sz="2400" b="1" dirty="0" err="1" smtClean="0">
                <a:solidFill>
                  <a:srgbClr val="FF0000"/>
                </a:solidFill>
              </a:rPr>
              <a:t>Mfano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Hivyo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tabia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hii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inadhihirisha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kuwa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Kiswahili </a:t>
            </a:r>
            <a:r>
              <a:rPr lang="en-US" sz="2000" b="1" dirty="0" err="1" smtClean="0">
                <a:solidFill>
                  <a:schemeClr val="tx1"/>
                </a:solidFill>
              </a:rPr>
              <a:t>asili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yake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kibantu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4.IDADI YA IRABU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     </a:t>
            </a:r>
            <a:r>
              <a:rPr lang="en-US" sz="2000" dirty="0" err="1" smtClean="0">
                <a:solidFill>
                  <a:schemeClr val="tx1"/>
                </a:solidFill>
              </a:rPr>
              <a:t>Lugha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ya</a:t>
            </a:r>
            <a:r>
              <a:rPr lang="en-US" sz="2000" dirty="0" smtClean="0">
                <a:solidFill>
                  <a:schemeClr val="tx1"/>
                </a:solidFill>
              </a:rPr>
              <a:t> Kiswahili </a:t>
            </a:r>
            <a:r>
              <a:rPr lang="en-US" sz="2000" dirty="0" err="1" smtClean="0">
                <a:solidFill>
                  <a:schemeClr val="tx1"/>
                </a:solidFill>
              </a:rPr>
              <a:t>ina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idadi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ya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irabu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tano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[ a e </a:t>
            </a:r>
            <a:r>
              <a:rPr lang="en-US" sz="2000" b="1" dirty="0" err="1" smtClean="0">
                <a:solidFill>
                  <a:srgbClr val="FF0000"/>
                </a:solidFill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</a:rPr>
              <a:t> o u ] </a:t>
            </a:r>
            <a:r>
              <a:rPr lang="en-US" sz="2000" dirty="0" err="1" smtClean="0">
                <a:solidFill>
                  <a:schemeClr val="tx1"/>
                </a:solidFill>
              </a:rPr>
              <a:t>kama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ilivyo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katika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lugha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nyingine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za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kibantu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</a:rPr>
              <a:t>Hii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inatupa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uhakika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kuwa</a:t>
            </a:r>
            <a:r>
              <a:rPr lang="en-US" sz="2000" dirty="0" smtClean="0">
                <a:solidFill>
                  <a:schemeClr val="tx1"/>
                </a:solidFill>
              </a:rPr>
              <a:t> Kiswahili </a:t>
            </a:r>
            <a:r>
              <a:rPr lang="en-US" sz="2000" dirty="0" err="1" smtClean="0">
                <a:solidFill>
                  <a:schemeClr val="tx1"/>
                </a:solidFill>
              </a:rPr>
              <a:t>asili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yake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lugha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za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kibantu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en-US" sz="2000" b="1" u="sng" dirty="0" smtClean="0">
                <a:solidFill>
                  <a:srgbClr val="FF0000"/>
                </a:solidFill>
              </a:rPr>
              <a:t>HITIMISHO.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     </a:t>
            </a:r>
            <a:r>
              <a:rPr lang="en-US" sz="2000" b="1" dirty="0" smtClean="0">
                <a:solidFill>
                  <a:schemeClr val="tx1"/>
                </a:solidFill>
              </a:rPr>
              <a:t>Kiswahili </a:t>
            </a:r>
            <a:r>
              <a:rPr lang="en-US" sz="2000" b="1" dirty="0" err="1" smtClean="0">
                <a:solidFill>
                  <a:srgbClr val="FF0000"/>
                </a:solidFill>
              </a:rPr>
              <a:t>kimepitia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hatua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mbalimbali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katika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maendeleo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yake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</a:rPr>
              <a:t>nadharia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mbalimbali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zimeweza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kujadiliwa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ambapo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mwisho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tunasema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Kiswahili </a:t>
            </a:r>
            <a:r>
              <a:rPr lang="en-US" sz="2000" b="1" dirty="0" err="1" smtClean="0">
                <a:solidFill>
                  <a:schemeClr val="tx1"/>
                </a:solidFill>
              </a:rPr>
              <a:t>asili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yake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lugha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za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kibantu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chimbuko</a:t>
            </a:r>
            <a:r>
              <a:rPr lang="en-US" sz="2000" b="1" dirty="0" smtClean="0">
                <a:solidFill>
                  <a:schemeClr val="tx1"/>
                </a:solidFill>
              </a:rPr>
              <a:t> lake </a:t>
            </a:r>
            <a:r>
              <a:rPr lang="en-US" sz="2000" b="1" dirty="0" err="1" smtClean="0">
                <a:solidFill>
                  <a:schemeClr val="tx1"/>
                </a:solidFill>
              </a:rPr>
              <a:t>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katika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Pwani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ya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Afrika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Mashariki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95400" y="1447800"/>
          <a:ext cx="6705600" cy="17281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35200"/>
                <a:gridCol w="2235200"/>
                <a:gridCol w="2235200"/>
              </a:tblGrid>
              <a:tr h="630919">
                <a:tc>
                  <a:txBody>
                    <a:bodyPr/>
                    <a:lstStyle/>
                    <a:p>
                      <a:r>
                        <a:rPr lang="en-US" dirty="0" smtClean="0"/>
                        <a:t>LUGHA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UMOJA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WINGI</a:t>
                      </a:r>
                      <a:endParaRPr lang="en-US" dirty="0"/>
                    </a:p>
                  </a:txBody>
                  <a:tcPr/>
                </a:tc>
              </a:tr>
              <a:tr h="25874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KISWAHILI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Baba </a:t>
                      </a:r>
                      <a:r>
                        <a:rPr lang="en-US" b="1" baseline="0" dirty="0" err="1" smtClean="0"/>
                        <a:t>a</a:t>
                      </a:r>
                      <a:r>
                        <a:rPr lang="en-US" baseline="0" dirty="0" err="1" smtClean="0"/>
                        <a:t>nalima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Baba </a:t>
                      </a:r>
                      <a:r>
                        <a:rPr lang="en-US" b="1" dirty="0" err="1" smtClean="0"/>
                        <a:t>wa</a:t>
                      </a:r>
                      <a:r>
                        <a:rPr lang="en-US" dirty="0" err="1" smtClean="0"/>
                        <a:t>nalima</a:t>
                      </a:r>
                      <a:endParaRPr lang="en-US" dirty="0"/>
                    </a:p>
                  </a:txBody>
                  <a:tcPr/>
                </a:tc>
              </a:tr>
              <a:tr h="25874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KINDALI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Utata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baseline="0" dirty="0" err="1" smtClean="0"/>
                        <a:t>a</a:t>
                      </a:r>
                      <a:r>
                        <a:rPr lang="en-US" baseline="0" dirty="0" err="1" smtClean="0"/>
                        <a:t>kulima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Abhatata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err="1" smtClean="0"/>
                        <a:t>bha</a:t>
                      </a:r>
                      <a:r>
                        <a:rPr lang="en-US" dirty="0" err="1" smtClean="0"/>
                        <a:t>kulima</a:t>
                      </a:r>
                      <a:endParaRPr lang="en-US" dirty="0"/>
                    </a:p>
                  </a:txBody>
                  <a:tcPr/>
                </a:tc>
              </a:tr>
              <a:tr h="25874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KIKURYA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Tata </a:t>
                      </a:r>
                      <a:r>
                        <a:rPr lang="en-US" b="1" dirty="0" err="1" smtClean="0"/>
                        <a:t>a</a:t>
                      </a:r>
                      <a:r>
                        <a:rPr lang="en-US" dirty="0" err="1" smtClean="0"/>
                        <a:t>rarema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Batata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err="1" smtClean="0"/>
                        <a:t>ba</a:t>
                      </a:r>
                      <a:r>
                        <a:rPr lang="en-US" dirty="0" err="1" smtClean="0"/>
                        <a:t>rarema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B0F0"/>
          </a:solidFill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KISWAHILI NI KIBANTU- USHAHIDI WA KIISIMU</a:t>
            </a:r>
            <a:endParaRPr kumimoji="0" lang="en-US" sz="2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C:\Users\user\Downloads\DSJ_REFINE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1. </a:t>
            </a:r>
            <a:r>
              <a:rPr lang="en-US" sz="2400" dirty="0" err="1" smtClean="0"/>
              <a:t>Nini</a:t>
            </a:r>
            <a:r>
              <a:rPr lang="en-US" sz="2400" dirty="0" smtClean="0"/>
              <a:t> </a:t>
            </a:r>
            <a:r>
              <a:rPr lang="en-US" sz="2400" dirty="0" err="1" smtClean="0"/>
              <a:t>maana</a:t>
            </a:r>
            <a:r>
              <a:rPr lang="en-US" sz="2400" dirty="0" smtClean="0"/>
              <a:t> </a:t>
            </a:r>
            <a:r>
              <a:rPr lang="en-US" sz="2400" dirty="0" err="1" smtClean="0"/>
              <a:t>ya</a:t>
            </a:r>
            <a:r>
              <a:rPr lang="en-US" sz="2400" dirty="0" smtClean="0"/>
              <a:t> </a:t>
            </a:r>
            <a:r>
              <a:rPr lang="en-US" sz="2400" dirty="0" err="1" smtClean="0"/>
              <a:t>lugha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2. </a:t>
            </a:r>
            <a:r>
              <a:rPr lang="en-US" sz="2400" dirty="0" err="1" smtClean="0"/>
              <a:t>Onesha</a:t>
            </a:r>
            <a:r>
              <a:rPr lang="en-US" sz="2400" dirty="0" smtClean="0"/>
              <a:t> </a:t>
            </a:r>
            <a:r>
              <a:rPr lang="en-US" sz="2400" dirty="0" err="1" smtClean="0"/>
              <a:t>utofauti</a:t>
            </a:r>
            <a:r>
              <a:rPr lang="en-US" sz="2400" dirty="0" smtClean="0"/>
              <a:t> </a:t>
            </a:r>
            <a:r>
              <a:rPr lang="en-US" sz="2400" dirty="0" err="1" smtClean="0"/>
              <a:t>uliopo</a:t>
            </a:r>
            <a:r>
              <a:rPr lang="en-US" sz="2400" dirty="0" smtClean="0"/>
              <a:t> </a:t>
            </a:r>
            <a:r>
              <a:rPr lang="en-US" sz="2400" dirty="0" err="1" smtClean="0"/>
              <a:t>kati</a:t>
            </a:r>
            <a:r>
              <a:rPr lang="en-US" sz="2400" dirty="0" smtClean="0"/>
              <a:t> </a:t>
            </a:r>
            <a:r>
              <a:rPr lang="en-US" sz="2400" dirty="0" err="1" smtClean="0"/>
              <a:t>ya</a:t>
            </a:r>
            <a:r>
              <a:rPr lang="en-US" sz="2400" dirty="0" smtClean="0"/>
              <a:t> </a:t>
            </a:r>
            <a:r>
              <a:rPr lang="en-US" sz="2400" dirty="0" err="1" smtClean="0"/>
              <a:t>isimu</a:t>
            </a:r>
            <a:r>
              <a:rPr lang="en-US" sz="2400" dirty="0" smtClean="0"/>
              <a:t> </a:t>
            </a:r>
            <a:r>
              <a:rPr lang="en-US" sz="2400" dirty="0" err="1" smtClean="0"/>
              <a:t>ya</a:t>
            </a:r>
            <a:r>
              <a:rPr lang="en-US" sz="2400" dirty="0" smtClean="0"/>
              <a:t> </a:t>
            </a:r>
            <a:r>
              <a:rPr lang="en-US" sz="2400" dirty="0" err="1" smtClean="0"/>
              <a:t>lugha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historia</a:t>
            </a:r>
            <a:r>
              <a:rPr lang="en-US" sz="2400" dirty="0" smtClean="0"/>
              <a:t> </a:t>
            </a:r>
            <a:r>
              <a:rPr lang="en-US" sz="2400" dirty="0" err="1" smtClean="0"/>
              <a:t>ya</a:t>
            </a:r>
            <a:r>
              <a:rPr lang="en-US" sz="2400" dirty="0" smtClean="0"/>
              <a:t> </a:t>
            </a:r>
            <a:r>
              <a:rPr lang="en-US" sz="2400" dirty="0" err="1" smtClean="0"/>
              <a:t>lugha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3. </a:t>
            </a:r>
            <a:r>
              <a:rPr lang="en-US" sz="2400" dirty="0" err="1" smtClean="0"/>
              <a:t>Onesha</a:t>
            </a:r>
            <a:r>
              <a:rPr lang="en-US" sz="2400" dirty="0" smtClean="0"/>
              <a:t> </a:t>
            </a:r>
            <a:r>
              <a:rPr lang="en-US" sz="2400" dirty="0" err="1" smtClean="0"/>
              <a:t>tofauti</a:t>
            </a:r>
            <a:r>
              <a:rPr lang="en-US" sz="2400" dirty="0" smtClean="0"/>
              <a:t> </a:t>
            </a:r>
            <a:r>
              <a:rPr lang="en-US" sz="2400" dirty="0" err="1" smtClean="0"/>
              <a:t>inayojitokeza</a:t>
            </a:r>
            <a:r>
              <a:rPr lang="en-US" sz="2400" dirty="0" smtClean="0"/>
              <a:t> </a:t>
            </a:r>
            <a:r>
              <a:rPr lang="en-US" sz="2400" dirty="0" err="1" smtClean="0"/>
              <a:t>kati</a:t>
            </a:r>
            <a:r>
              <a:rPr lang="en-US" sz="2400" dirty="0" smtClean="0"/>
              <a:t> </a:t>
            </a:r>
            <a:r>
              <a:rPr lang="en-US" sz="2400" dirty="0" err="1" smtClean="0"/>
              <a:t>ya</a:t>
            </a:r>
            <a:r>
              <a:rPr lang="en-US" sz="2400" dirty="0" smtClean="0"/>
              <a:t> </a:t>
            </a:r>
            <a:r>
              <a:rPr lang="en-US" sz="2400" dirty="0" err="1" smtClean="0"/>
              <a:t>asili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chimbuko</a:t>
            </a:r>
            <a:r>
              <a:rPr lang="en-US" sz="2400" dirty="0" smtClean="0"/>
              <a:t> </a:t>
            </a:r>
            <a:r>
              <a:rPr lang="en-US" sz="2400" dirty="0" err="1" smtClean="0"/>
              <a:t>katika</a:t>
            </a: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maendeleo</a:t>
            </a:r>
            <a:r>
              <a:rPr lang="en-US" sz="2400" dirty="0" smtClean="0"/>
              <a:t> </a:t>
            </a:r>
            <a:r>
              <a:rPr lang="en-US" sz="2400" dirty="0" err="1" smtClean="0"/>
              <a:t>ya</a:t>
            </a:r>
            <a:r>
              <a:rPr lang="en-US" sz="2400" dirty="0" smtClean="0"/>
              <a:t> </a:t>
            </a:r>
            <a:r>
              <a:rPr lang="en-US" sz="2400" dirty="0" err="1" smtClean="0"/>
              <a:t>lugha</a:t>
            </a:r>
            <a:r>
              <a:rPr lang="en-US" sz="2400" dirty="0" smtClean="0"/>
              <a:t> </a:t>
            </a:r>
            <a:r>
              <a:rPr lang="en-US" sz="2400" dirty="0" err="1" smtClean="0"/>
              <a:t>ya</a:t>
            </a:r>
            <a:r>
              <a:rPr lang="en-US" sz="2400" dirty="0" smtClean="0"/>
              <a:t> Kiswahili.</a:t>
            </a:r>
          </a:p>
          <a:p>
            <a:pPr>
              <a:buNone/>
            </a:pPr>
            <a:r>
              <a:rPr lang="en-US" sz="2400" dirty="0" smtClean="0"/>
              <a:t>4. </a:t>
            </a:r>
            <a:r>
              <a:rPr lang="en-US" sz="2400" dirty="0" err="1" smtClean="0"/>
              <a:t>Taja</a:t>
            </a:r>
            <a:r>
              <a:rPr lang="en-US" sz="2400" dirty="0" smtClean="0"/>
              <a:t> </a:t>
            </a:r>
            <a:r>
              <a:rPr lang="en-US" sz="2400" dirty="0" err="1" smtClean="0"/>
              <a:t>nadharia</a:t>
            </a:r>
            <a:r>
              <a:rPr lang="en-US" sz="2400" dirty="0" smtClean="0"/>
              <a:t> </a:t>
            </a:r>
            <a:r>
              <a:rPr lang="en-US" sz="2400" dirty="0" err="1" smtClean="0"/>
              <a:t>tano</a:t>
            </a:r>
            <a:r>
              <a:rPr lang="en-US" sz="2400" dirty="0" smtClean="0"/>
              <a:t> </a:t>
            </a:r>
            <a:r>
              <a:rPr lang="en-US" sz="2400" dirty="0" err="1" smtClean="0"/>
              <a:t>zinazojadili</a:t>
            </a:r>
            <a:r>
              <a:rPr lang="en-US" sz="2400" dirty="0" smtClean="0"/>
              <a:t> </a:t>
            </a:r>
            <a:r>
              <a:rPr lang="en-US" sz="2400" dirty="0" err="1" smtClean="0"/>
              <a:t>chimbuko</a:t>
            </a:r>
            <a:r>
              <a:rPr lang="en-US" sz="2400" dirty="0" smtClean="0"/>
              <a:t> la </a:t>
            </a:r>
            <a:r>
              <a:rPr lang="en-US" sz="2400" dirty="0" err="1" smtClean="0"/>
              <a:t>lughs</a:t>
            </a:r>
            <a:r>
              <a:rPr lang="en-US" sz="2400" dirty="0" smtClean="0"/>
              <a:t> </a:t>
            </a:r>
            <a:r>
              <a:rPr lang="en-US" sz="2400" dirty="0" err="1" smtClean="0"/>
              <a:t>ys</a:t>
            </a:r>
            <a:r>
              <a:rPr lang="en-US" sz="2400" dirty="0" smtClean="0"/>
              <a:t> Kiswahili</a:t>
            </a:r>
          </a:p>
          <a:p>
            <a:pPr>
              <a:buNone/>
            </a:pPr>
            <a:r>
              <a:rPr lang="en-US" sz="2400" dirty="0" smtClean="0"/>
              <a:t>5. Kiswahili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pijini</a:t>
            </a:r>
            <a:r>
              <a:rPr lang="en-US" sz="2400" dirty="0" smtClean="0"/>
              <a:t> </a:t>
            </a:r>
            <a:r>
              <a:rPr lang="en-US" sz="2400" dirty="0" err="1" smtClean="0"/>
              <a:t>wala</a:t>
            </a:r>
            <a:r>
              <a:rPr lang="en-US" sz="2400" dirty="0" smtClean="0"/>
              <a:t> </a:t>
            </a:r>
            <a:r>
              <a:rPr lang="en-US" sz="2400" dirty="0" err="1" smtClean="0"/>
              <a:t>krioli</a:t>
            </a:r>
            <a:r>
              <a:rPr lang="en-US" sz="2400" dirty="0" smtClean="0"/>
              <a:t>. </a:t>
            </a:r>
            <a:r>
              <a:rPr lang="en-US" sz="2400" dirty="0" err="1" smtClean="0"/>
              <a:t>Jadili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6. Kiswahili </a:t>
            </a:r>
            <a:r>
              <a:rPr lang="en-US" sz="2400" dirty="0" err="1" smtClean="0">
                <a:solidFill>
                  <a:schemeClr val="tx1"/>
                </a:solidFill>
              </a:rPr>
              <a:t>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pijini</a:t>
            </a:r>
            <a:r>
              <a:rPr lang="en-US" sz="2400" dirty="0" smtClean="0">
                <a:solidFill>
                  <a:schemeClr val="tx1"/>
                </a:solidFill>
              </a:rPr>
              <a:t> au </a:t>
            </a:r>
            <a:r>
              <a:rPr lang="en-US" sz="2400" dirty="0" err="1" smtClean="0">
                <a:solidFill>
                  <a:schemeClr val="tx1"/>
                </a:solidFill>
              </a:rPr>
              <a:t>Krioli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</a:rPr>
              <a:t>Jadili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en-US" sz="2400" dirty="0" smtClean="0"/>
              <a:t>7.Kwa </a:t>
            </a:r>
            <a:r>
              <a:rPr lang="en-US" sz="2400" dirty="0" err="1" smtClean="0"/>
              <a:t>kutumia</a:t>
            </a:r>
            <a:r>
              <a:rPr lang="en-US" sz="2400" dirty="0" smtClean="0"/>
              <a:t> </a:t>
            </a:r>
            <a:r>
              <a:rPr lang="en-US" sz="2400" dirty="0" err="1" smtClean="0"/>
              <a:t>hoja</a:t>
            </a:r>
            <a:r>
              <a:rPr lang="en-US" sz="2400" dirty="0" smtClean="0"/>
              <a:t> </a:t>
            </a:r>
            <a:r>
              <a:rPr lang="en-US" sz="2400" dirty="0" err="1" smtClean="0"/>
              <a:t>tatu</a:t>
            </a:r>
            <a:r>
              <a:rPr lang="en-US" sz="2400" dirty="0" smtClean="0"/>
              <a:t>, </a:t>
            </a:r>
            <a:r>
              <a:rPr lang="en-US" sz="2400" dirty="0" err="1" smtClean="0"/>
              <a:t>jadili</a:t>
            </a:r>
            <a:r>
              <a:rPr lang="en-US" sz="2400" dirty="0" smtClean="0"/>
              <a:t> </a:t>
            </a:r>
            <a:r>
              <a:rPr lang="en-US" sz="2400" dirty="0" err="1" smtClean="0"/>
              <a:t>kuwa</a:t>
            </a:r>
            <a:r>
              <a:rPr lang="en-US" sz="2400" dirty="0" smtClean="0"/>
              <a:t> </a:t>
            </a:r>
            <a:r>
              <a:rPr lang="en-US" sz="2400" dirty="0" err="1" smtClean="0"/>
              <a:t>lugha</a:t>
            </a:r>
            <a:r>
              <a:rPr lang="en-US" sz="2400" dirty="0" smtClean="0"/>
              <a:t> </a:t>
            </a:r>
            <a:r>
              <a:rPr lang="en-US" sz="2400" dirty="0" err="1" smtClean="0"/>
              <a:t>ya</a:t>
            </a:r>
            <a:r>
              <a:rPr lang="en-US" sz="2400" dirty="0" smtClean="0"/>
              <a:t> Kiswahili </a:t>
            </a:r>
            <a:r>
              <a:rPr lang="en-US" sz="2400" dirty="0" err="1" smtClean="0"/>
              <a:t>asili</a:t>
            </a:r>
            <a:r>
              <a:rPr lang="en-US" sz="2400" dirty="0" smtClean="0"/>
              <a:t> </a:t>
            </a:r>
            <a:r>
              <a:rPr lang="en-US" sz="2400" dirty="0" err="1" smtClean="0"/>
              <a:t>yake</a:t>
            </a:r>
            <a:r>
              <a:rPr lang="en-US" sz="2400" dirty="0" smtClean="0"/>
              <a:t> </a:t>
            </a:r>
            <a:r>
              <a:rPr lang="en-US" sz="2400" dirty="0" err="1" smtClean="0"/>
              <a:t>ni</a:t>
            </a:r>
            <a:r>
              <a:rPr lang="en-US" sz="2400" dirty="0" smtClean="0"/>
              <a:t> </a:t>
            </a:r>
            <a:r>
              <a:rPr lang="en-US" sz="2400" dirty="0" err="1" smtClean="0"/>
              <a:t>Kiarabu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8. </a:t>
            </a:r>
            <a:r>
              <a:rPr lang="en-US" sz="2400" dirty="0" err="1" smtClean="0">
                <a:solidFill>
                  <a:schemeClr val="tx1"/>
                </a:solidFill>
              </a:rPr>
              <a:t>Onesha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utetezi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wa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watu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hawa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katika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kujadili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chimbuko</a:t>
            </a:r>
            <a:r>
              <a:rPr lang="en-US" sz="2400" dirty="0" smtClean="0">
                <a:solidFill>
                  <a:schemeClr val="tx1"/>
                </a:solidFill>
              </a:rPr>
              <a:t> la </a:t>
            </a:r>
            <a:r>
              <a:rPr lang="en-US" sz="2400" dirty="0" err="1" smtClean="0">
                <a:solidFill>
                  <a:schemeClr val="tx1"/>
                </a:solidFill>
              </a:rPr>
              <a:t>lugha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ya</a:t>
            </a:r>
            <a:r>
              <a:rPr lang="en-US" sz="2400" dirty="0" smtClean="0">
                <a:solidFill>
                  <a:schemeClr val="tx1"/>
                </a:solidFill>
              </a:rPr>
              <a:t> Kiswahili.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A. ALI-IDRIS             B. MARCO POLO          C. FUMO LIYONGO .</a:t>
            </a:r>
          </a:p>
          <a:p>
            <a:pPr>
              <a:buNone/>
            </a:pPr>
            <a:r>
              <a:rPr lang="en-US" sz="2400" dirty="0" smtClean="0"/>
              <a:t>9. Kiswahili </a:t>
            </a:r>
            <a:r>
              <a:rPr lang="en-US" sz="2400" dirty="0" err="1" smtClean="0"/>
              <a:t>ni</a:t>
            </a:r>
            <a:r>
              <a:rPr lang="en-US" sz="2400" dirty="0" smtClean="0"/>
              <a:t> </a:t>
            </a:r>
            <a:r>
              <a:rPr lang="en-US" sz="2400" dirty="0" err="1" smtClean="0"/>
              <a:t>Kikongo</a:t>
            </a:r>
            <a:r>
              <a:rPr lang="en-US" sz="2400" dirty="0" smtClean="0"/>
              <a:t>. </a:t>
            </a:r>
            <a:r>
              <a:rPr lang="en-US" sz="2400" dirty="0" err="1" smtClean="0"/>
              <a:t>Jadili</a:t>
            </a:r>
            <a:r>
              <a:rPr lang="en-US" sz="2400" dirty="0" smtClean="0"/>
              <a:t> </a:t>
            </a:r>
            <a:r>
              <a:rPr lang="en-US" sz="2400" dirty="0" err="1" smtClean="0"/>
              <a:t>nadharia</a:t>
            </a:r>
            <a:r>
              <a:rPr lang="en-US" sz="2400" dirty="0" smtClean="0"/>
              <a:t> </a:t>
            </a:r>
            <a:r>
              <a:rPr lang="en-US" sz="2400" dirty="0" err="1" smtClean="0"/>
              <a:t>hii</a:t>
            </a:r>
            <a:r>
              <a:rPr lang="en-US" sz="2400" dirty="0" smtClean="0"/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B0F0"/>
          </a:solidFill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cap="all" dirty="0" smtClean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MASWALI YA KUJIULIZA- CHIMBUKO LA KISWAHILI.</a:t>
            </a:r>
            <a:endParaRPr kumimoji="0" lang="en-US" sz="24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C:\Users\user\Downloads\DSJ_REFINE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CHIMBUKO LA KISWAHILI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algn="ctr">
              <a:buNone/>
            </a:pPr>
            <a:r>
              <a:rPr lang="en-US" sz="6600" b="1" dirty="0" err="1" smtClean="0"/>
              <a:t>Mwisho</a:t>
            </a:r>
            <a:r>
              <a:rPr lang="en-US" sz="6600" b="1" dirty="0" smtClean="0"/>
              <a:t>.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MADA IJAYO</a:t>
            </a:r>
          </a:p>
          <a:p>
            <a:pPr algn="ctr">
              <a:buNone/>
            </a:pPr>
            <a:r>
              <a:rPr lang="en-US" sz="1400" b="1" dirty="0" smtClean="0">
                <a:latin typeface="Arial Black" pitchFamily="34" charset="0"/>
              </a:rPr>
              <a:t>ELEZEA </a:t>
            </a:r>
            <a:r>
              <a:rPr lang="en-US" sz="1400" b="1" dirty="0" smtClean="0">
                <a:latin typeface="Arial Black" pitchFamily="34" charset="0"/>
                <a:ea typeface="Adobe Fan Heiti Std B" pitchFamily="34" charset="-128"/>
              </a:rPr>
              <a:t>KUKUA NA KUENEA KWA KISWAHILI KATIKA NCHI ZA AFRIKA MASHARIKI</a:t>
            </a:r>
            <a:endParaRPr lang="en-US" b="1" dirty="0" smtClean="0">
              <a:latin typeface="Arial Black" pitchFamily="34" charset="0"/>
              <a:ea typeface="Adobe Fan Heiti Std B" pitchFamily="34" charset="-128"/>
            </a:endParaRP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Asanteni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Kwa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Kusikiliza</a:t>
            </a:r>
            <a:r>
              <a:rPr lang="en-US" b="1" dirty="0" smtClean="0">
                <a:solidFill>
                  <a:srgbClr val="FF0000"/>
                </a:solidFill>
              </a:rPr>
              <a:t>    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0" y="4114800"/>
            <a:ext cx="2201862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user\Downloads\DSJ_REFINED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dirty="0" smtClean="0"/>
              <a:t>MASWALI YA MSINGI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en-US" sz="2800" dirty="0" smtClean="0"/>
              <a:t>Kiswahili </a:t>
            </a:r>
            <a:r>
              <a:rPr lang="en-US" sz="2800" dirty="0" err="1" smtClean="0"/>
              <a:t>kimeanzia</a:t>
            </a:r>
            <a:r>
              <a:rPr lang="en-US" sz="2800" dirty="0" smtClean="0"/>
              <a:t> </a:t>
            </a:r>
            <a:r>
              <a:rPr lang="en-US" sz="2800" dirty="0" err="1" smtClean="0"/>
              <a:t>wapi</a:t>
            </a:r>
            <a:r>
              <a:rPr lang="en-US" sz="2800" dirty="0" smtClean="0"/>
              <a:t> ?</a:t>
            </a:r>
          </a:p>
          <a:p>
            <a:pPr algn="ctr">
              <a:buNone/>
            </a:pPr>
            <a:r>
              <a:rPr lang="en-US" sz="9600" b="1" dirty="0" smtClean="0">
                <a:latin typeface="Arial Black" pitchFamily="34" charset="0"/>
              </a:rPr>
              <a:t>?</a:t>
            </a:r>
          </a:p>
          <a:p>
            <a:pPr algn="ctr">
              <a:buNone/>
            </a:pPr>
            <a:r>
              <a:rPr lang="en-US" sz="3600" b="1" dirty="0" err="1" smtClean="0">
                <a:solidFill>
                  <a:srgbClr val="FF0000"/>
                </a:solidFill>
              </a:rPr>
              <a:t>Chimbuko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None/>
            </a:pPr>
            <a:r>
              <a:rPr lang="en-US" sz="2400" b="1" dirty="0" smtClean="0"/>
              <a:t>    </a:t>
            </a:r>
            <a:r>
              <a:rPr lang="en-US" sz="2400" b="1" dirty="0" err="1" smtClean="0"/>
              <a:t>Chimbuko</a:t>
            </a:r>
            <a:r>
              <a:rPr lang="en-US" sz="2400" dirty="0" smtClean="0"/>
              <a:t> </a:t>
            </a:r>
            <a:r>
              <a:rPr lang="en-US" sz="2400" dirty="0" err="1" smtClean="0"/>
              <a:t>ni</a:t>
            </a:r>
            <a:r>
              <a:rPr lang="en-US" sz="2400" dirty="0" smtClean="0"/>
              <a:t> </a:t>
            </a:r>
            <a:r>
              <a:rPr lang="en-US" sz="2400" dirty="0" err="1" smtClean="0"/>
              <a:t>neno</a:t>
            </a:r>
            <a:r>
              <a:rPr lang="en-US" sz="2400" dirty="0" smtClean="0"/>
              <a:t> </a:t>
            </a:r>
            <a:r>
              <a:rPr lang="en-US" sz="2400" dirty="0" err="1" smtClean="0"/>
              <a:t>linalorejelea</a:t>
            </a:r>
            <a:r>
              <a:rPr lang="en-US" sz="2400" dirty="0" smtClean="0"/>
              <a:t> </a:t>
            </a:r>
            <a:r>
              <a:rPr lang="en-US" sz="2400" dirty="0" err="1" smtClean="0"/>
              <a:t>mahali</a:t>
            </a:r>
            <a:r>
              <a:rPr lang="en-US" sz="2400" dirty="0" smtClean="0"/>
              <a:t> </a:t>
            </a:r>
            <a:r>
              <a:rPr lang="en-US" sz="2400" dirty="0" err="1" smtClean="0"/>
              <a:t>kitu</a:t>
            </a:r>
            <a:r>
              <a:rPr lang="en-US" sz="2400" dirty="0" smtClean="0"/>
              <a:t> </a:t>
            </a:r>
            <a:r>
              <a:rPr lang="en-US" sz="2400" dirty="0" err="1" smtClean="0"/>
              <a:t>kilipoanzia</a:t>
            </a:r>
            <a:r>
              <a:rPr lang="en-US" sz="2400" dirty="0" smtClean="0"/>
              <a:t>. </a:t>
            </a:r>
            <a:r>
              <a:rPr lang="en-US" sz="2400" dirty="0" err="1" smtClean="0"/>
              <a:t>Tunapoangalia</a:t>
            </a:r>
            <a:r>
              <a:rPr lang="en-US" sz="2400" dirty="0" smtClean="0"/>
              <a:t> </a:t>
            </a:r>
            <a:r>
              <a:rPr lang="en-US" sz="2400" dirty="0" err="1" smtClean="0"/>
              <a:t>chimbuko</a:t>
            </a:r>
            <a:r>
              <a:rPr lang="en-US" sz="2400" dirty="0" smtClean="0"/>
              <a:t> la Kiswahili, </a:t>
            </a:r>
            <a:r>
              <a:rPr lang="en-US" sz="2400" dirty="0" err="1" smtClean="0"/>
              <a:t>tunajikita</a:t>
            </a:r>
            <a:r>
              <a:rPr lang="en-US" sz="2400" dirty="0" smtClean="0"/>
              <a:t> </a:t>
            </a:r>
            <a:r>
              <a:rPr lang="en-US" sz="2400" dirty="0" err="1" smtClean="0"/>
              <a:t>kujua</a:t>
            </a:r>
            <a:r>
              <a:rPr lang="en-US" sz="2400" dirty="0" smtClean="0"/>
              <a:t> </a:t>
            </a:r>
            <a:r>
              <a:rPr lang="en-US" sz="2400" dirty="0" err="1" smtClean="0"/>
              <a:t>ni</a:t>
            </a:r>
            <a:r>
              <a:rPr lang="en-US" sz="2400" dirty="0" smtClean="0"/>
              <a:t> </a:t>
            </a:r>
            <a:r>
              <a:rPr lang="en-US" sz="2400" dirty="0" err="1" smtClean="0"/>
              <a:t>wapi</a:t>
            </a:r>
            <a:r>
              <a:rPr lang="en-US" sz="2400" dirty="0" smtClean="0"/>
              <a:t> </a:t>
            </a:r>
            <a:r>
              <a:rPr lang="en-US" sz="2400" dirty="0" err="1" smtClean="0"/>
              <a:t>hasa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( </a:t>
            </a:r>
            <a:r>
              <a:rPr lang="en-US" sz="2400" b="1" dirty="0" err="1" smtClean="0">
                <a:solidFill>
                  <a:srgbClr val="FF0000"/>
                </a:solidFill>
              </a:rPr>
              <a:t>Kijiografia</a:t>
            </a:r>
            <a:r>
              <a:rPr lang="en-US" sz="2400" b="1" dirty="0" smtClean="0">
                <a:solidFill>
                  <a:srgbClr val="FF0000"/>
                </a:solidFill>
              </a:rPr>
              <a:t> ) </a:t>
            </a:r>
            <a:r>
              <a:rPr lang="en-US" sz="2400" dirty="0" smtClean="0"/>
              <a:t>Kiswahili </a:t>
            </a:r>
            <a:r>
              <a:rPr lang="en-US" sz="2400" dirty="0" err="1" smtClean="0"/>
              <a:t>kimetokea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smtClean="0"/>
              <a:t>Kiswahili </a:t>
            </a:r>
            <a:r>
              <a:rPr lang="en-US" sz="2800" dirty="0" err="1" smtClean="0"/>
              <a:t>kimeanzaje</a:t>
            </a:r>
            <a:r>
              <a:rPr lang="en-US" sz="2800" dirty="0" smtClean="0"/>
              <a:t>?</a:t>
            </a:r>
          </a:p>
          <a:p>
            <a:pPr algn="ctr">
              <a:buNone/>
            </a:pPr>
            <a:r>
              <a:rPr lang="en-US" sz="9600" b="1" dirty="0" smtClean="0">
                <a:latin typeface="Arial Black" pitchFamily="34" charset="0"/>
              </a:rPr>
              <a:t>?</a:t>
            </a:r>
          </a:p>
          <a:p>
            <a:pPr algn="ctr">
              <a:buNone/>
            </a:pPr>
            <a:r>
              <a:rPr lang="en-US" sz="4000" b="1" dirty="0" err="1" smtClean="0">
                <a:solidFill>
                  <a:srgbClr val="FF0000"/>
                </a:solidFill>
              </a:rPr>
              <a:t>Asili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None/>
            </a:pPr>
            <a:r>
              <a:rPr lang="en-US" sz="2400" b="1" dirty="0" smtClean="0"/>
              <a:t>    </a:t>
            </a:r>
            <a:r>
              <a:rPr lang="en-US" sz="2400" dirty="0" err="1" smtClean="0"/>
              <a:t>Neno</a:t>
            </a:r>
            <a:r>
              <a:rPr lang="en-US" sz="2400" dirty="0" smtClean="0"/>
              <a:t> </a:t>
            </a:r>
            <a:r>
              <a:rPr lang="en-US" sz="2400" b="1" dirty="0" err="1" smtClean="0"/>
              <a:t>asili</a:t>
            </a:r>
            <a:r>
              <a:rPr lang="en-US" sz="2400" dirty="0" smtClean="0"/>
              <a:t> </a:t>
            </a:r>
            <a:r>
              <a:rPr lang="en-US" sz="2400" dirty="0" err="1" smtClean="0"/>
              <a:t>lina</a:t>
            </a:r>
            <a:r>
              <a:rPr lang="en-US" sz="2400" dirty="0" smtClean="0"/>
              <a:t> </a:t>
            </a:r>
            <a:r>
              <a:rPr lang="en-US" sz="2400" dirty="0" err="1" smtClean="0"/>
              <a:t>maana</a:t>
            </a:r>
            <a:r>
              <a:rPr lang="en-US" sz="2400" dirty="0" smtClean="0"/>
              <a:t> ya </a:t>
            </a:r>
            <a:r>
              <a:rPr lang="en-US" sz="2400" b="1" dirty="0" err="1" smtClean="0">
                <a:solidFill>
                  <a:srgbClr val="FF0000"/>
                </a:solidFill>
              </a:rPr>
              <a:t>jinsi</a:t>
            </a:r>
            <a:r>
              <a:rPr lang="en-US" sz="2400" dirty="0" smtClean="0"/>
              <a:t> au </a:t>
            </a:r>
            <a:r>
              <a:rPr lang="en-US" sz="2400" b="1" dirty="0" err="1" smtClean="0">
                <a:solidFill>
                  <a:srgbClr val="FF0000"/>
                </a:solidFill>
              </a:rPr>
              <a:t>namna</a:t>
            </a:r>
            <a:r>
              <a:rPr lang="en-US" sz="2400" dirty="0" smtClean="0"/>
              <a:t> </a:t>
            </a:r>
            <a:r>
              <a:rPr lang="en-US" sz="2400" dirty="0" err="1" smtClean="0"/>
              <a:t>kitu</a:t>
            </a:r>
            <a:r>
              <a:rPr lang="en-US" sz="2400" dirty="0" smtClean="0"/>
              <a:t> </a:t>
            </a:r>
            <a:r>
              <a:rPr lang="en-US" sz="2400" dirty="0" err="1" smtClean="0"/>
              <a:t>kilivyotokea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 descr="C:\Users\user\Downloads\DSJ_REFINE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2288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MAELEZO YA NADHARIA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type="body" sz="half" idx="2"/>
          </p:nvPr>
        </p:nvSpPr>
        <p:spPr>
          <a:xfrm>
            <a:off x="0" y="533400"/>
            <a:ext cx="6629400" cy="6324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sz="3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1.KISWAHILI NI KIKONGO </a:t>
            </a:r>
          </a:p>
          <a:p>
            <a:r>
              <a:rPr lang="en-US" sz="2800" dirty="0" err="1" smtClean="0"/>
              <a:t>Baadhi</a:t>
            </a:r>
            <a:r>
              <a:rPr lang="en-US" sz="2800" dirty="0" smtClean="0"/>
              <a:t> ya </a:t>
            </a:r>
            <a:r>
              <a:rPr lang="en-US" sz="2800" dirty="0" err="1" smtClean="0"/>
              <a:t>wataalamu</a:t>
            </a:r>
            <a:r>
              <a:rPr lang="en-US" sz="2800" dirty="0" smtClean="0"/>
              <a:t> </a:t>
            </a:r>
            <a:r>
              <a:rPr lang="en-US" sz="2800" dirty="0" err="1" smtClean="0"/>
              <a:t>hudai</a:t>
            </a:r>
            <a:r>
              <a:rPr lang="en-US" sz="2800" dirty="0" smtClean="0"/>
              <a:t> </a:t>
            </a:r>
            <a:r>
              <a:rPr lang="en-US" sz="2800" dirty="0" err="1" smtClean="0"/>
              <a:t>kuwa</a:t>
            </a:r>
            <a:r>
              <a:rPr lang="en-US" sz="2800" dirty="0" smtClean="0"/>
              <a:t> </a:t>
            </a:r>
            <a:r>
              <a:rPr lang="en-US" sz="2800" dirty="0" err="1" smtClean="0"/>
              <a:t>asili</a:t>
            </a:r>
            <a:r>
              <a:rPr lang="en-US" sz="2800" dirty="0" smtClean="0"/>
              <a:t> ya lugha ya Kiswahili </a:t>
            </a:r>
            <a:r>
              <a:rPr lang="en-US" sz="2800" dirty="0" err="1" smtClean="0"/>
              <a:t>ni</a:t>
            </a:r>
            <a:r>
              <a:rPr lang="en-US" sz="2800" dirty="0" smtClean="0"/>
              <a:t> </a:t>
            </a:r>
            <a:r>
              <a:rPr lang="en-US" sz="2800" dirty="0" err="1" smtClean="0"/>
              <a:t>huko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Kongo</a:t>
            </a:r>
            <a:r>
              <a:rPr lang="en-US" sz="2800" dirty="0" smtClean="0"/>
              <a:t> </a:t>
            </a:r>
            <a:r>
              <a:rPr lang="en-US" sz="2800" dirty="0" err="1" smtClean="0"/>
              <a:t>ambayo</a:t>
            </a:r>
            <a:r>
              <a:rPr lang="en-US" sz="2800" dirty="0" smtClean="0"/>
              <a:t> </a:t>
            </a:r>
            <a:r>
              <a:rPr lang="en-US" sz="2800" dirty="0" err="1" smtClean="0"/>
              <a:t>baadaye</a:t>
            </a:r>
            <a:r>
              <a:rPr lang="en-US" sz="2800" dirty="0" smtClean="0"/>
              <a:t> </a:t>
            </a:r>
            <a:r>
              <a:rPr lang="en-US" sz="2800" dirty="0" err="1" smtClean="0"/>
              <a:t>iliitwa</a:t>
            </a:r>
            <a:r>
              <a:rPr lang="en-US" sz="2800" dirty="0" smtClean="0"/>
              <a:t> </a:t>
            </a:r>
            <a:r>
              <a:rPr lang="en-US" sz="2800" b="1" dirty="0" smtClean="0"/>
              <a:t>Zaire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sasa</a:t>
            </a:r>
            <a:r>
              <a:rPr lang="en-US" sz="2800" dirty="0" smtClean="0"/>
              <a:t> </a:t>
            </a:r>
            <a:r>
              <a:rPr lang="en-US" sz="2800" dirty="0" err="1" smtClean="0"/>
              <a:t>inaitwa</a:t>
            </a:r>
            <a:r>
              <a:rPr lang="en-US" sz="2800" dirty="0" smtClean="0"/>
              <a:t> </a:t>
            </a:r>
            <a:r>
              <a:rPr lang="en-US" sz="2800" b="1" dirty="0" err="1" smtClean="0"/>
              <a:t>Jamhuri</a:t>
            </a:r>
            <a:r>
              <a:rPr lang="en-US" sz="2800" b="1" dirty="0" smtClean="0"/>
              <a:t> ya </a:t>
            </a:r>
            <a:r>
              <a:rPr lang="en-US" sz="2800" b="1" dirty="0" err="1" smtClean="0"/>
              <a:t>Kidemokrasia</a:t>
            </a:r>
            <a:r>
              <a:rPr lang="en-US" sz="2800" b="1" dirty="0" smtClean="0"/>
              <a:t> ya </a:t>
            </a:r>
            <a:r>
              <a:rPr lang="en-US" sz="2800" b="1" dirty="0" err="1" smtClean="0"/>
              <a:t>Kongo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Dai </a:t>
            </a:r>
            <a:r>
              <a:rPr lang="en-US" sz="2800" dirty="0" err="1" smtClean="0"/>
              <a:t>hili</a:t>
            </a:r>
            <a:r>
              <a:rPr lang="en-US" sz="2800" dirty="0" smtClean="0"/>
              <a:t> </a:t>
            </a:r>
            <a:r>
              <a:rPr lang="en-US" sz="2800" dirty="0" err="1" smtClean="0"/>
              <a:t>linaimarishwa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wazo</a:t>
            </a:r>
            <a:r>
              <a:rPr lang="en-US" sz="2800" dirty="0" smtClean="0"/>
              <a:t> </a:t>
            </a:r>
            <a:r>
              <a:rPr lang="en-US" sz="2800" dirty="0" err="1" smtClean="0"/>
              <a:t>jingine</a:t>
            </a:r>
            <a:r>
              <a:rPr lang="en-US" sz="2800" dirty="0" smtClean="0"/>
              <a:t> </a:t>
            </a:r>
            <a:r>
              <a:rPr lang="en-US" sz="2800" dirty="0" err="1" smtClean="0"/>
              <a:t>linalodai</a:t>
            </a:r>
            <a:r>
              <a:rPr lang="en-US" sz="2800" dirty="0" smtClean="0"/>
              <a:t> </a:t>
            </a:r>
            <a:r>
              <a:rPr lang="en-US" sz="2800" dirty="0" err="1" smtClean="0"/>
              <a:t>kwamba</a:t>
            </a:r>
            <a:r>
              <a:rPr lang="en-US" sz="2800" dirty="0" smtClean="0"/>
              <a:t> </a:t>
            </a:r>
            <a:r>
              <a:rPr lang="en-US" sz="2800" dirty="0" err="1" smtClean="0"/>
              <a:t>katika</a:t>
            </a:r>
            <a:r>
              <a:rPr lang="en-US" sz="2800" dirty="0" smtClean="0"/>
              <a:t> </a:t>
            </a:r>
            <a:r>
              <a:rPr lang="en-US" sz="2800" dirty="0" err="1" smtClean="0"/>
              <a:t>vipindi</a:t>
            </a:r>
            <a:r>
              <a:rPr lang="en-US" sz="2800" dirty="0" smtClean="0"/>
              <a:t> </a:t>
            </a:r>
            <a:r>
              <a:rPr lang="en-US" sz="2800" dirty="0" err="1" smtClean="0"/>
              <a:t>kongwe</a:t>
            </a:r>
            <a:r>
              <a:rPr lang="en-US" sz="2800" dirty="0" smtClean="0"/>
              <a:t> </a:t>
            </a:r>
            <a:r>
              <a:rPr lang="en-US" sz="2800" dirty="0" err="1" smtClean="0"/>
              <a:t>vilivyopata</a:t>
            </a:r>
            <a:r>
              <a:rPr lang="en-US" sz="2800" dirty="0" smtClean="0"/>
              <a:t> </a:t>
            </a:r>
            <a:r>
              <a:rPr lang="en-US" sz="2800" dirty="0" err="1" smtClean="0"/>
              <a:t>kuwako</a:t>
            </a:r>
            <a:r>
              <a:rPr lang="en-US" sz="2800" dirty="0" smtClean="0"/>
              <a:t>, </a:t>
            </a:r>
            <a:r>
              <a:rPr lang="en-US" sz="2800" dirty="0" err="1" smtClean="0"/>
              <a:t>sehemu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b="1" dirty="0" err="1" smtClean="0"/>
              <a:t>Pwani</a:t>
            </a:r>
            <a:r>
              <a:rPr lang="en-US" sz="2800" b="1" dirty="0" smtClean="0"/>
              <a:t> ya </a:t>
            </a:r>
            <a:r>
              <a:rPr lang="en-US" sz="2800" b="1" dirty="0" err="1" smtClean="0"/>
              <a:t>Afrika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Mashariki</a:t>
            </a:r>
            <a:r>
              <a:rPr lang="en-US" sz="2800" b="1" dirty="0" smtClean="0"/>
              <a:t> </a:t>
            </a:r>
            <a:r>
              <a:rPr lang="en-US" sz="2800" dirty="0" err="1" smtClean="0"/>
              <a:t>hazikukaliwa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watu</a:t>
            </a:r>
            <a:r>
              <a:rPr lang="en-US" sz="2800" dirty="0" smtClean="0"/>
              <a:t> </a:t>
            </a:r>
            <a:r>
              <a:rPr lang="en-US" sz="2800" dirty="0" err="1" smtClean="0"/>
              <a:t>sana</a:t>
            </a:r>
            <a:r>
              <a:rPr lang="en-US" sz="2800" dirty="0" smtClean="0"/>
              <a:t>; </a:t>
            </a:r>
            <a:r>
              <a:rPr lang="en-US" sz="2800" dirty="0" err="1" smtClean="0"/>
              <a:t>hii</a:t>
            </a:r>
            <a:r>
              <a:rPr lang="en-US" sz="2800" dirty="0" smtClean="0"/>
              <a:t> </a:t>
            </a:r>
            <a:r>
              <a:rPr lang="en-US" sz="2800" dirty="0" err="1" smtClean="0"/>
              <a:t>ni</a:t>
            </a:r>
            <a:r>
              <a:rPr lang="en-US" sz="2800" dirty="0" smtClean="0"/>
              <a:t> </a:t>
            </a:r>
            <a:r>
              <a:rPr lang="en-US" sz="2800" dirty="0" err="1" smtClean="0"/>
              <a:t>kutokana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hali</a:t>
            </a:r>
            <a:r>
              <a:rPr lang="en-US" sz="2800" dirty="0" smtClean="0"/>
              <a:t> ya </a:t>
            </a:r>
            <a:r>
              <a:rPr lang="en-US" sz="2800" b="1" dirty="0" smtClean="0"/>
              <a:t>vita, </a:t>
            </a:r>
            <a:r>
              <a:rPr lang="en-US" sz="2800" b="1" dirty="0" err="1" smtClean="0"/>
              <a:t>uchungaji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b="1" dirty="0" err="1" smtClean="0"/>
              <a:t>biashara</a:t>
            </a:r>
            <a:r>
              <a:rPr lang="en-US" sz="2800" b="1" dirty="0" smtClean="0"/>
              <a:t>.</a:t>
            </a:r>
          </a:p>
          <a:p>
            <a:r>
              <a:rPr lang="en-US" sz="2800" dirty="0" err="1" smtClean="0"/>
              <a:t>Inadaiwa</a:t>
            </a:r>
            <a:r>
              <a:rPr lang="en-US" sz="2800" dirty="0" smtClean="0"/>
              <a:t> </a:t>
            </a:r>
            <a:r>
              <a:rPr lang="en-US" sz="2800" dirty="0" err="1" smtClean="0"/>
              <a:t>kuwa</a:t>
            </a:r>
            <a:r>
              <a:rPr lang="en-US" sz="2800" dirty="0" smtClean="0"/>
              <a:t> </a:t>
            </a:r>
            <a:r>
              <a:rPr lang="en-US" sz="2800" b="1" dirty="0" err="1" smtClean="0"/>
              <a:t>Wabantu</a:t>
            </a:r>
            <a:r>
              <a:rPr lang="en-US" sz="2800" dirty="0" smtClean="0"/>
              <a:t> </a:t>
            </a:r>
            <a:r>
              <a:rPr lang="en-US" sz="2800" dirty="0" err="1" smtClean="0"/>
              <a:t>waliotoka</a:t>
            </a:r>
            <a:r>
              <a:rPr lang="en-US" sz="2800" dirty="0" smtClean="0"/>
              <a:t> </a:t>
            </a:r>
            <a:r>
              <a:rPr lang="en-US" sz="2800" dirty="0" err="1" smtClean="0"/>
              <a:t>sehemu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Kongo</a:t>
            </a:r>
            <a:r>
              <a:rPr lang="en-US" sz="2800" dirty="0" smtClean="0"/>
              <a:t> </a:t>
            </a:r>
            <a:r>
              <a:rPr lang="en-US" sz="2800" dirty="0" err="1" smtClean="0"/>
              <a:t>walisambaa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kuja</a:t>
            </a:r>
            <a:r>
              <a:rPr lang="en-US" sz="2800" dirty="0" smtClean="0"/>
              <a:t> </a:t>
            </a:r>
            <a:r>
              <a:rPr lang="en-US" sz="2800" dirty="0" err="1" smtClean="0"/>
              <a:t>Pwani</a:t>
            </a:r>
            <a:r>
              <a:rPr lang="en-US" sz="2800" dirty="0" smtClean="0"/>
              <a:t> ya </a:t>
            </a:r>
            <a:r>
              <a:rPr lang="en-US" sz="2800" dirty="0" err="1" smtClean="0"/>
              <a:t>Afrika</a:t>
            </a:r>
            <a:r>
              <a:rPr lang="en-US" sz="2800" dirty="0" smtClean="0"/>
              <a:t> ya </a:t>
            </a:r>
            <a:r>
              <a:rPr lang="en-US" sz="2800" dirty="0" err="1" smtClean="0"/>
              <a:t>Mashariki</a:t>
            </a:r>
            <a:r>
              <a:rPr lang="en-US" sz="2800" dirty="0" smtClean="0"/>
              <a:t> </a:t>
            </a:r>
            <a:r>
              <a:rPr lang="en-US" sz="2800" dirty="0" err="1" smtClean="0"/>
              <a:t>kupitia</a:t>
            </a:r>
            <a:r>
              <a:rPr lang="en-US" sz="2800" dirty="0" smtClean="0"/>
              <a:t> </a:t>
            </a:r>
            <a:r>
              <a:rPr lang="en-US" sz="2800" b="1" dirty="0" err="1" smtClean="0"/>
              <a:t>Kigoma</a:t>
            </a:r>
            <a:r>
              <a:rPr lang="en-US" sz="2800" dirty="0" smtClean="0"/>
              <a:t>. </a:t>
            </a:r>
            <a:r>
              <a:rPr lang="en-US" sz="2800" dirty="0" err="1" smtClean="0"/>
              <a:t>Baadhi</a:t>
            </a:r>
            <a:r>
              <a:rPr lang="en-US" sz="2800" dirty="0" smtClean="0"/>
              <a:t> </a:t>
            </a:r>
            <a:r>
              <a:rPr lang="en-US" sz="2800" dirty="0" err="1" smtClean="0"/>
              <a:t>yao</a:t>
            </a:r>
            <a:r>
              <a:rPr lang="en-US" sz="2800" dirty="0" smtClean="0"/>
              <a:t> </a:t>
            </a:r>
            <a:r>
              <a:rPr lang="en-US" sz="2800" dirty="0" err="1" smtClean="0"/>
              <a:t>walipitia</a:t>
            </a:r>
            <a:r>
              <a:rPr lang="en-US" sz="2800" dirty="0" smtClean="0"/>
              <a:t> </a:t>
            </a:r>
            <a:r>
              <a:rPr lang="en-US" sz="2800" dirty="0" err="1" smtClean="0"/>
              <a:t>sehemu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b="1" dirty="0" smtClean="0"/>
              <a:t>Uganda.</a:t>
            </a:r>
            <a:r>
              <a:rPr lang="en-US" sz="2800" dirty="0" smtClean="0"/>
              <a:t> </a:t>
            </a:r>
            <a:r>
              <a:rPr lang="en-US" sz="2800" dirty="0" err="1" smtClean="0"/>
              <a:t>Wakati</a:t>
            </a:r>
            <a:r>
              <a:rPr lang="en-US" sz="2800" dirty="0" smtClean="0"/>
              <a:t> wa </a:t>
            </a:r>
            <a:r>
              <a:rPr lang="en-US" sz="2800" dirty="0" err="1" smtClean="0"/>
              <a:t>kusambaa</a:t>
            </a:r>
            <a:r>
              <a:rPr lang="en-US" sz="2800" dirty="0" smtClean="0"/>
              <a:t> </a:t>
            </a:r>
            <a:r>
              <a:rPr lang="en-US" sz="2800" dirty="0" err="1" smtClean="0"/>
              <a:t>kwao</a:t>
            </a:r>
            <a:r>
              <a:rPr lang="en-US" sz="2800" dirty="0" smtClean="0"/>
              <a:t>, </a:t>
            </a:r>
            <a:r>
              <a:rPr lang="en-US" sz="2800" dirty="0" err="1" smtClean="0"/>
              <a:t>walieneza</a:t>
            </a:r>
            <a:r>
              <a:rPr lang="en-US" sz="2800" dirty="0" smtClean="0"/>
              <a:t> </a:t>
            </a:r>
            <a:r>
              <a:rPr lang="en-US" sz="2800" dirty="0" err="1" smtClean="0"/>
              <a:t>pia</a:t>
            </a:r>
            <a:r>
              <a:rPr lang="en-US" sz="2800" dirty="0" smtClean="0"/>
              <a:t> lugha </a:t>
            </a:r>
            <a:r>
              <a:rPr lang="en-US" sz="2800" dirty="0" err="1" smtClean="0"/>
              <a:t>zao</a:t>
            </a:r>
            <a:r>
              <a:rPr lang="en-US" sz="2800" dirty="0" smtClean="0"/>
              <a:t> </a:t>
            </a:r>
            <a:r>
              <a:rPr lang="en-US" sz="2800" dirty="0" err="1" smtClean="0"/>
              <a:t>ikiwemo</a:t>
            </a:r>
            <a:r>
              <a:rPr lang="en-US" sz="2800" dirty="0" smtClean="0"/>
              <a:t> </a:t>
            </a:r>
            <a:r>
              <a:rPr lang="en-US" sz="2800" dirty="0" err="1" smtClean="0"/>
              <a:t>hii</a:t>
            </a:r>
            <a:r>
              <a:rPr lang="en-US" sz="2800" dirty="0" smtClean="0"/>
              <a:t> ya Kiswahili.</a:t>
            </a:r>
          </a:p>
          <a:p>
            <a:endParaRPr lang="en-US" sz="2800" dirty="0" smtClean="0"/>
          </a:p>
          <a:p>
            <a:pPr>
              <a:buNone/>
            </a:pPr>
            <a:r>
              <a:rPr lang="en-US" sz="2600" b="1" dirty="0" err="1" smtClean="0">
                <a:solidFill>
                  <a:srgbClr val="FF0000"/>
                </a:solidFill>
              </a:rPr>
              <a:t>Udhaifu</a:t>
            </a:r>
            <a:r>
              <a:rPr lang="en-US" sz="2600" b="1" dirty="0" smtClean="0">
                <a:solidFill>
                  <a:srgbClr val="FF0000"/>
                </a:solidFill>
              </a:rPr>
              <a:t> wa </a:t>
            </a:r>
            <a:r>
              <a:rPr lang="en-US" sz="2600" b="1" dirty="0" err="1" smtClean="0">
                <a:solidFill>
                  <a:srgbClr val="FF0000"/>
                </a:solidFill>
              </a:rPr>
              <a:t>nadharia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hii</a:t>
            </a:r>
            <a:r>
              <a:rPr lang="en-US" sz="26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600" dirty="0" err="1" smtClean="0"/>
              <a:t>Wataalamu</a:t>
            </a:r>
            <a:r>
              <a:rPr lang="en-US" sz="2600" dirty="0" smtClean="0"/>
              <a:t> wa </a:t>
            </a:r>
            <a:r>
              <a:rPr lang="en-US" sz="2600" dirty="0" err="1" smtClean="0"/>
              <a:t>nadharia</a:t>
            </a:r>
            <a:r>
              <a:rPr lang="en-US" sz="2600" dirty="0" smtClean="0"/>
              <a:t> </a:t>
            </a:r>
            <a:r>
              <a:rPr lang="en-US" sz="2600" dirty="0" err="1" smtClean="0"/>
              <a:t>hii</a:t>
            </a:r>
            <a:r>
              <a:rPr lang="en-US" sz="2600" dirty="0" smtClean="0"/>
              <a:t> </a:t>
            </a:r>
            <a:r>
              <a:rPr lang="en-US" sz="2600" dirty="0" err="1" smtClean="0"/>
              <a:t>hawajaeleza</a:t>
            </a:r>
            <a:r>
              <a:rPr lang="en-US" sz="2600" dirty="0" smtClean="0"/>
              <a:t> </a:t>
            </a:r>
            <a:r>
              <a:rPr lang="en-US" sz="2600" dirty="0" err="1" smtClean="0"/>
              <a:t>na</a:t>
            </a:r>
            <a:r>
              <a:rPr lang="en-US" sz="2600" dirty="0" smtClean="0"/>
              <a:t> </a:t>
            </a:r>
            <a:r>
              <a:rPr lang="en-US" sz="2600" dirty="0" err="1" smtClean="0"/>
              <a:t>kuthibitisha</a:t>
            </a:r>
            <a:r>
              <a:rPr lang="en-US" sz="2600" dirty="0" smtClean="0"/>
              <a:t> </a:t>
            </a:r>
            <a:r>
              <a:rPr lang="en-US" sz="2600" dirty="0" err="1" smtClean="0"/>
              <a:t>kisayansi</a:t>
            </a:r>
            <a:r>
              <a:rPr lang="en-US" sz="2600" dirty="0" smtClean="0"/>
              <a:t> </a:t>
            </a:r>
            <a:r>
              <a:rPr lang="en-US" sz="2600" dirty="0" err="1" smtClean="0"/>
              <a:t>na</a:t>
            </a:r>
            <a:r>
              <a:rPr lang="en-US" sz="2600" dirty="0" smtClean="0"/>
              <a:t> </a:t>
            </a:r>
            <a:r>
              <a:rPr lang="en-US" sz="2600" dirty="0" err="1" smtClean="0"/>
              <a:t>kihistoria</a:t>
            </a:r>
            <a:r>
              <a:rPr lang="en-US" sz="2600" dirty="0" smtClean="0"/>
              <a:t> </a:t>
            </a:r>
            <a:r>
              <a:rPr lang="en-US" sz="2600" dirty="0" err="1" smtClean="0"/>
              <a:t>juu</a:t>
            </a:r>
            <a:r>
              <a:rPr lang="en-US" sz="2600" dirty="0" smtClean="0"/>
              <a:t> ya </a:t>
            </a:r>
            <a:r>
              <a:rPr lang="en-US" sz="2600" dirty="0" err="1" smtClean="0"/>
              <a:t>lini</a:t>
            </a:r>
            <a:r>
              <a:rPr lang="en-US" sz="2600" dirty="0" smtClean="0"/>
              <a:t> </a:t>
            </a:r>
            <a:r>
              <a:rPr lang="en-US" sz="2600" dirty="0" err="1" smtClean="0"/>
              <a:t>hasa</a:t>
            </a:r>
            <a:r>
              <a:rPr lang="en-US" sz="2600" dirty="0" smtClean="0"/>
              <a:t> </a:t>
            </a:r>
            <a:r>
              <a:rPr lang="en-US" sz="2600" dirty="0" err="1" smtClean="0"/>
              <a:t>watu</a:t>
            </a:r>
            <a:r>
              <a:rPr lang="en-US" sz="2600" dirty="0" smtClean="0"/>
              <a:t> </a:t>
            </a:r>
            <a:r>
              <a:rPr lang="en-US" sz="2600" dirty="0" err="1" smtClean="0"/>
              <a:t>walianza</a:t>
            </a:r>
            <a:r>
              <a:rPr lang="en-US" sz="2600" dirty="0" smtClean="0"/>
              <a:t> </a:t>
            </a:r>
            <a:r>
              <a:rPr lang="en-US" sz="2600" dirty="0" err="1" smtClean="0"/>
              <a:t>kuishi</a:t>
            </a:r>
            <a:r>
              <a:rPr lang="en-US" sz="2600" dirty="0" smtClean="0"/>
              <a:t> </a:t>
            </a:r>
            <a:r>
              <a:rPr lang="en-US" sz="2600" dirty="0" err="1" smtClean="0"/>
              <a:t>Pwani</a:t>
            </a:r>
            <a:r>
              <a:rPr lang="en-US" sz="2600" dirty="0" smtClean="0"/>
              <a:t> ya </a:t>
            </a:r>
            <a:r>
              <a:rPr lang="en-US" sz="2600" dirty="0" err="1" smtClean="0"/>
              <a:t>Afrika</a:t>
            </a:r>
            <a:r>
              <a:rPr lang="en-US" sz="2600" dirty="0" smtClean="0"/>
              <a:t> </a:t>
            </a:r>
            <a:r>
              <a:rPr lang="en-US" sz="2600" dirty="0" err="1" smtClean="0"/>
              <a:t>Mashariki</a:t>
            </a:r>
            <a:r>
              <a:rPr lang="en-US" sz="2600" dirty="0" smtClean="0"/>
              <a:t>. </a:t>
            </a:r>
          </a:p>
          <a:p>
            <a:endParaRPr lang="en-US" sz="2800" dirty="0" smtClean="0"/>
          </a:p>
          <a:p>
            <a:endParaRPr lang="en-US" dirty="0"/>
          </a:p>
        </p:txBody>
      </p:sp>
      <p:pic>
        <p:nvPicPr>
          <p:cNvPr id="11" name="Picture 10" descr="C:\Users\user\Downloads\DSJ_REFINE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-15240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4225" r="4225"/>
          <a:stretch>
            <a:fillRect/>
          </a:stretch>
        </p:blipFill>
        <p:spPr bwMode="auto">
          <a:xfrm>
            <a:off x="6553200" y="609600"/>
            <a:ext cx="2590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MAELEZO YA NADHARIA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en-US" sz="60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6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7400" b="1" dirty="0" smtClean="0">
                <a:solidFill>
                  <a:srgbClr val="FF0000"/>
                </a:solidFill>
              </a:rPr>
              <a:t>2. KISWAHILI NI PIJINI AU KRIOLI </a:t>
            </a:r>
          </a:p>
          <a:p>
            <a:r>
              <a:rPr lang="en-US" sz="6200" dirty="0" err="1" smtClean="0"/>
              <a:t>Baadhi</a:t>
            </a:r>
            <a:r>
              <a:rPr lang="en-US" sz="6200" dirty="0" smtClean="0"/>
              <a:t> ya </a:t>
            </a:r>
            <a:r>
              <a:rPr lang="en-US" sz="6200" dirty="0" err="1" smtClean="0"/>
              <a:t>wataalamu</a:t>
            </a:r>
            <a:r>
              <a:rPr lang="en-US" sz="6200" dirty="0" smtClean="0"/>
              <a:t> </a:t>
            </a:r>
            <a:r>
              <a:rPr lang="en-US" sz="6200" dirty="0" err="1" smtClean="0"/>
              <a:t>hudai</a:t>
            </a:r>
            <a:r>
              <a:rPr lang="en-US" sz="6200" dirty="0" smtClean="0"/>
              <a:t> </a:t>
            </a:r>
            <a:r>
              <a:rPr lang="en-US" sz="6200" dirty="0" err="1" smtClean="0"/>
              <a:t>kuwa</a:t>
            </a:r>
            <a:r>
              <a:rPr lang="en-US" sz="6200" dirty="0" smtClean="0"/>
              <a:t>, </a:t>
            </a:r>
            <a:r>
              <a:rPr lang="en-US" sz="6200" dirty="0" err="1" smtClean="0"/>
              <a:t>asili</a:t>
            </a:r>
            <a:r>
              <a:rPr lang="en-US" sz="6200" dirty="0" smtClean="0"/>
              <a:t> ya Kiswahili </a:t>
            </a:r>
            <a:r>
              <a:rPr lang="en-US" sz="6200" dirty="0" err="1" smtClean="0"/>
              <a:t>ni</a:t>
            </a:r>
            <a:r>
              <a:rPr lang="en-US" sz="6200" dirty="0" smtClean="0"/>
              <a:t> </a:t>
            </a:r>
            <a:r>
              <a:rPr lang="en-US" sz="6200" dirty="0" err="1" smtClean="0"/>
              <a:t>mwingiliano</a:t>
            </a:r>
            <a:r>
              <a:rPr lang="en-US" sz="6200" dirty="0" smtClean="0"/>
              <a:t> </a:t>
            </a:r>
            <a:r>
              <a:rPr lang="en-US" sz="6200" dirty="0" err="1" smtClean="0"/>
              <a:t>baina</a:t>
            </a:r>
            <a:r>
              <a:rPr lang="en-US" sz="6200" dirty="0" smtClean="0"/>
              <a:t> ya </a:t>
            </a:r>
            <a:r>
              <a:rPr lang="en-US" sz="6200" dirty="0" err="1" smtClean="0"/>
              <a:t>wenyeji</a:t>
            </a:r>
            <a:r>
              <a:rPr lang="en-US" sz="6200" dirty="0" smtClean="0"/>
              <a:t> </a:t>
            </a:r>
            <a:r>
              <a:rPr lang="en-US" sz="6200" dirty="0" err="1" smtClean="0"/>
              <a:t>wa</a:t>
            </a:r>
            <a:r>
              <a:rPr lang="en-US" sz="6200" dirty="0" smtClean="0"/>
              <a:t> </a:t>
            </a:r>
            <a:r>
              <a:rPr lang="en-US" sz="6200" b="1" dirty="0" err="1" smtClean="0"/>
              <a:t>Pwani</a:t>
            </a:r>
            <a:r>
              <a:rPr lang="en-US" sz="6200" b="1" dirty="0" smtClean="0"/>
              <a:t> ya </a:t>
            </a:r>
            <a:r>
              <a:rPr lang="en-US" sz="6200" b="1" dirty="0" err="1" smtClean="0"/>
              <a:t>Afrika</a:t>
            </a:r>
            <a:r>
              <a:rPr lang="en-US" sz="6200" b="1" dirty="0" smtClean="0"/>
              <a:t> ya </a:t>
            </a:r>
            <a:r>
              <a:rPr lang="en-US" sz="6200" b="1" dirty="0" err="1" smtClean="0"/>
              <a:t>Mashariki</a:t>
            </a:r>
            <a:r>
              <a:rPr lang="en-US" sz="6200" b="1" dirty="0" smtClean="0"/>
              <a:t> </a:t>
            </a:r>
            <a:r>
              <a:rPr lang="en-US" sz="6200" dirty="0" err="1" smtClean="0"/>
              <a:t>na</a:t>
            </a:r>
            <a:r>
              <a:rPr lang="en-US" sz="6200" dirty="0" smtClean="0"/>
              <a:t> </a:t>
            </a:r>
            <a:r>
              <a:rPr lang="en-US" sz="6200" dirty="0" err="1" smtClean="0"/>
              <a:t>wageni</a:t>
            </a:r>
            <a:r>
              <a:rPr lang="en-US" sz="6200" dirty="0" smtClean="0"/>
              <a:t> wa </a:t>
            </a:r>
            <a:r>
              <a:rPr lang="en-US" sz="6200" b="1" dirty="0" err="1" smtClean="0"/>
              <a:t>Kiarabu</a:t>
            </a:r>
            <a:r>
              <a:rPr lang="en-US" sz="6200" dirty="0" smtClean="0"/>
              <a:t>. </a:t>
            </a:r>
            <a:r>
              <a:rPr lang="en-US" sz="6200" dirty="0" err="1" smtClean="0"/>
              <a:t>Hudai</a:t>
            </a:r>
            <a:r>
              <a:rPr lang="en-US" sz="6200" dirty="0" smtClean="0"/>
              <a:t> </a:t>
            </a:r>
            <a:r>
              <a:rPr lang="en-US" sz="6200" dirty="0" err="1" smtClean="0"/>
              <a:t>kuwa</a:t>
            </a:r>
            <a:r>
              <a:rPr lang="en-US" sz="6200" dirty="0" smtClean="0"/>
              <a:t>, Kiswahili </a:t>
            </a:r>
            <a:r>
              <a:rPr lang="en-US" sz="6200" dirty="0" err="1" smtClean="0"/>
              <a:t>ni</a:t>
            </a:r>
            <a:r>
              <a:rPr lang="en-US" sz="6200" dirty="0" smtClean="0"/>
              <a:t> lugha ya </a:t>
            </a:r>
            <a:r>
              <a:rPr lang="en-US" sz="6200" dirty="0" err="1" smtClean="0"/>
              <a:t>kati</a:t>
            </a:r>
            <a:r>
              <a:rPr lang="en-US" sz="6200" dirty="0" smtClean="0"/>
              <a:t> </a:t>
            </a:r>
            <a:r>
              <a:rPr lang="en-US" sz="6200" dirty="0" err="1" smtClean="0"/>
              <a:t>iliyozuka</a:t>
            </a:r>
            <a:r>
              <a:rPr lang="en-US" sz="6200" dirty="0" smtClean="0"/>
              <a:t> </a:t>
            </a:r>
            <a:r>
              <a:rPr lang="en-US" sz="6200" dirty="0" err="1" smtClean="0"/>
              <a:t>ili</a:t>
            </a:r>
            <a:r>
              <a:rPr lang="en-US" sz="6200" dirty="0" smtClean="0"/>
              <a:t> </a:t>
            </a:r>
            <a:r>
              <a:rPr lang="en-US" sz="6200" dirty="0" err="1" smtClean="0"/>
              <a:t>kurahisisha</a:t>
            </a:r>
            <a:r>
              <a:rPr lang="en-US" sz="6200" dirty="0" smtClean="0"/>
              <a:t> </a:t>
            </a:r>
            <a:r>
              <a:rPr lang="en-US" sz="6200" dirty="0" err="1" smtClean="0"/>
              <a:t>mawasiliano</a:t>
            </a:r>
            <a:r>
              <a:rPr lang="en-US" sz="6200" dirty="0" smtClean="0"/>
              <a:t> </a:t>
            </a:r>
            <a:r>
              <a:rPr lang="en-US" sz="6200" dirty="0" err="1" smtClean="0"/>
              <a:t>katika</a:t>
            </a:r>
            <a:r>
              <a:rPr lang="en-US" sz="6200" dirty="0" smtClean="0"/>
              <a:t> </a:t>
            </a:r>
            <a:r>
              <a:rPr lang="en-US" sz="6200" dirty="0" err="1" smtClean="0"/>
              <a:t>shughuli</a:t>
            </a:r>
            <a:r>
              <a:rPr lang="en-US" sz="6200" dirty="0" smtClean="0"/>
              <a:t> </a:t>
            </a:r>
            <a:r>
              <a:rPr lang="en-US" sz="6200" dirty="0" err="1" smtClean="0"/>
              <a:t>za</a:t>
            </a:r>
            <a:r>
              <a:rPr lang="en-US" sz="6200" dirty="0" smtClean="0"/>
              <a:t> </a:t>
            </a:r>
            <a:r>
              <a:rPr lang="en-US" sz="6200" dirty="0" err="1" smtClean="0"/>
              <a:t>biashara</a:t>
            </a:r>
            <a:r>
              <a:rPr lang="en-US" sz="6200" dirty="0" smtClean="0"/>
              <a:t> . </a:t>
            </a:r>
            <a:r>
              <a:rPr lang="en-US" sz="6200" dirty="0" err="1" smtClean="0"/>
              <a:t>Husisitiza</a:t>
            </a:r>
            <a:r>
              <a:rPr lang="en-US" sz="6200" dirty="0" smtClean="0"/>
              <a:t> </a:t>
            </a:r>
            <a:r>
              <a:rPr lang="en-US" sz="6200" dirty="0" err="1" smtClean="0"/>
              <a:t>kuwa</a:t>
            </a:r>
            <a:r>
              <a:rPr lang="en-US" sz="6200" dirty="0" smtClean="0"/>
              <a:t> lugha ya Kiswahili </a:t>
            </a:r>
            <a:r>
              <a:rPr lang="en-US" sz="6200" dirty="0" err="1" smtClean="0"/>
              <a:t>haikuwepo</a:t>
            </a:r>
            <a:r>
              <a:rPr lang="en-US" sz="6200" dirty="0" smtClean="0"/>
              <a:t> </a:t>
            </a:r>
            <a:r>
              <a:rPr lang="en-US" sz="6200" dirty="0" err="1" smtClean="0"/>
              <a:t>kabla</a:t>
            </a:r>
            <a:r>
              <a:rPr lang="en-US" sz="6200" dirty="0" smtClean="0"/>
              <a:t> ya </a:t>
            </a:r>
            <a:r>
              <a:rPr lang="en-US" sz="6200" dirty="0" err="1" smtClean="0"/>
              <a:t>hapo</a:t>
            </a:r>
            <a:r>
              <a:rPr lang="en-US" sz="6200" dirty="0" smtClean="0"/>
              <a:t>.</a:t>
            </a:r>
          </a:p>
          <a:p>
            <a:pPr>
              <a:buNone/>
            </a:pPr>
            <a:r>
              <a:rPr lang="en-US" sz="6200" dirty="0" smtClean="0"/>
              <a:t>     </a:t>
            </a:r>
            <a:r>
              <a:rPr lang="en-US" sz="6200" dirty="0" err="1" smtClean="0"/>
              <a:t>Wataalamu</a:t>
            </a:r>
            <a:r>
              <a:rPr lang="en-US" sz="6200" dirty="0" smtClean="0"/>
              <a:t> </a:t>
            </a:r>
            <a:r>
              <a:rPr lang="en-US" sz="6200" dirty="0" err="1" smtClean="0"/>
              <a:t>hawa</a:t>
            </a:r>
            <a:r>
              <a:rPr lang="en-US" sz="6200" dirty="0" smtClean="0"/>
              <a:t> </a:t>
            </a:r>
            <a:r>
              <a:rPr lang="en-US" sz="6200" dirty="0" err="1" smtClean="0"/>
              <a:t>huiona</a:t>
            </a:r>
            <a:r>
              <a:rPr lang="en-US" sz="6200" dirty="0" smtClean="0"/>
              <a:t> lugha ya Kiswahili </a:t>
            </a:r>
            <a:r>
              <a:rPr lang="en-US" sz="6200" dirty="0" err="1" smtClean="0"/>
              <a:t>kama</a:t>
            </a:r>
            <a:r>
              <a:rPr lang="en-US" sz="6200" dirty="0" smtClean="0"/>
              <a:t> </a:t>
            </a:r>
            <a:r>
              <a:rPr lang="en-US" sz="6200" b="1" dirty="0" err="1" smtClean="0"/>
              <a:t>Pijini</a:t>
            </a:r>
            <a:r>
              <a:rPr lang="en-US" sz="6200" dirty="0" smtClean="0"/>
              <a:t> </a:t>
            </a:r>
            <a:r>
              <a:rPr lang="en-US" sz="6200" dirty="0" err="1" smtClean="0"/>
              <a:t>na</a:t>
            </a:r>
            <a:r>
              <a:rPr lang="en-US" sz="6200" dirty="0" smtClean="0"/>
              <a:t> </a:t>
            </a:r>
            <a:r>
              <a:rPr lang="en-US" sz="6200" dirty="0" err="1" smtClean="0"/>
              <a:t>baadaye</a:t>
            </a:r>
            <a:r>
              <a:rPr lang="en-US" sz="6200" dirty="0" smtClean="0"/>
              <a:t> </a:t>
            </a:r>
            <a:r>
              <a:rPr lang="en-US" sz="6200" dirty="0" err="1" smtClean="0"/>
              <a:t>kuwa</a:t>
            </a:r>
            <a:r>
              <a:rPr lang="en-US" sz="6200" dirty="0" smtClean="0"/>
              <a:t> </a:t>
            </a:r>
            <a:r>
              <a:rPr lang="en-US" sz="6200" b="1" dirty="0" err="1" smtClean="0"/>
              <a:t>Krioli</a:t>
            </a:r>
            <a:r>
              <a:rPr lang="en-US" sz="6200" dirty="0" smtClean="0"/>
              <a:t>. </a:t>
            </a:r>
          </a:p>
          <a:p>
            <a:pPr>
              <a:buNone/>
            </a:pPr>
            <a:endParaRPr lang="en-US" sz="6200" dirty="0" smtClean="0"/>
          </a:p>
          <a:p>
            <a:r>
              <a:rPr lang="en-US" sz="6200" b="1" dirty="0" err="1" smtClean="0">
                <a:solidFill>
                  <a:srgbClr val="FF0000"/>
                </a:solidFill>
              </a:rPr>
              <a:t>Pijini</a:t>
            </a:r>
            <a:r>
              <a:rPr lang="en-US" sz="6200" dirty="0" smtClean="0">
                <a:solidFill>
                  <a:srgbClr val="FF0000"/>
                </a:solidFill>
              </a:rPr>
              <a:t>.</a:t>
            </a:r>
            <a:r>
              <a:rPr lang="en-US" sz="6200" dirty="0" smtClean="0"/>
              <a:t> Ni lugha </a:t>
            </a:r>
            <a:r>
              <a:rPr lang="en-US" sz="6200" dirty="0" err="1" smtClean="0"/>
              <a:t>ambayo</a:t>
            </a:r>
            <a:r>
              <a:rPr lang="en-US" sz="6200" dirty="0" smtClean="0"/>
              <a:t> </a:t>
            </a:r>
            <a:r>
              <a:rPr lang="en-US" sz="6200" dirty="0" err="1" smtClean="0"/>
              <a:t>huzaliwa</a:t>
            </a:r>
            <a:r>
              <a:rPr lang="en-US" sz="6200" dirty="0" smtClean="0"/>
              <a:t> </a:t>
            </a:r>
            <a:r>
              <a:rPr lang="en-US" sz="6200" dirty="0" err="1" smtClean="0"/>
              <a:t>kutokana</a:t>
            </a:r>
            <a:r>
              <a:rPr lang="en-US" sz="6200" dirty="0" smtClean="0"/>
              <a:t> </a:t>
            </a:r>
            <a:r>
              <a:rPr lang="en-US" sz="6200" dirty="0" err="1" smtClean="0"/>
              <a:t>na</a:t>
            </a:r>
            <a:r>
              <a:rPr lang="en-US" sz="6200" dirty="0" smtClean="0"/>
              <a:t> </a:t>
            </a:r>
            <a:r>
              <a:rPr lang="en-US" sz="6200" dirty="0" err="1" smtClean="0"/>
              <a:t>kukutana</a:t>
            </a:r>
            <a:r>
              <a:rPr lang="en-US" sz="6200" dirty="0" smtClean="0"/>
              <a:t> kwa </a:t>
            </a:r>
            <a:r>
              <a:rPr lang="en-US" sz="6200" dirty="0" err="1" smtClean="0"/>
              <a:t>makundi</a:t>
            </a:r>
            <a:r>
              <a:rPr lang="en-US" sz="6200" dirty="0" smtClean="0"/>
              <a:t> </a:t>
            </a:r>
            <a:r>
              <a:rPr lang="en-US" sz="6200" dirty="0" err="1" smtClean="0"/>
              <a:t>mawili</a:t>
            </a:r>
            <a:r>
              <a:rPr lang="en-US" sz="6200" dirty="0" smtClean="0"/>
              <a:t> </a:t>
            </a:r>
            <a:r>
              <a:rPr lang="en-US" sz="6200" dirty="0" err="1" smtClean="0"/>
              <a:t>yanayotumia</a:t>
            </a:r>
            <a:r>
              <a:rPr lang="en-US" sz="6200" dirty="0" smtClean="0"/>
              <a:t> lugha </a:t>
            </a:r>
            <a:r>
              <a:rPr lang="en-US" sz="6200" dirty="0" err="1" smtClean="0"/>
              <a:t>mbili</a:t>
            </a:r>
            <a:r>
              <a:rPr lang="en-US" sz="6200" dirty="0" smtClean="0"/>
              <a:t> </a:t>
            </a:r>
            <a:r>
              <a:rPr lang="en-US" sz="6200" dirty="0" err="1" smtClean="0"/>
              <a:t>tofauti</a:t>
            </a:r>
            <a:r>
              <a:rPr lang="en-US" sz="6200" dirty="0" smtClean="0"/>
              <a:t>. Ili </a:t>
            </a:r>
            <a:r>
              <a:rPr lang="en-US" sz="6200" dirty="0" err="1" smtClean="0"/>
              <a:t>makundi</a:t>
            </a:r>
            <a:r>
              <a:rPr lang="en-US" sz="6200" dirty="0" smtClean="0"/>
              <a:t> </a:t>
            </a:r>
            <a:r>
              <a:rPr lang="en-US" sz="6200" dirty="0" err="1" smtClean="0"/>
              <a:t>hayo</a:t>
            </a:r>
            <a:r>
              <a:rPr lang="en-US" sz="6200" dirty="0" smtClean="0"/>
              <a:t> </a:t>
            </a:r>
            <a:r>
              <a:rPr lang="en-US" sz="6200" dirty="0" err="1" smtClean="0"/>
              <a:t>yaweze</a:t>
            </a:r>
            <a:r>
              <a:rPr lang="en-US" sz="6200" dirty="0" smtClean="0"/>
              <a:t> </a:t>
            </a:r>
            <a:r>
              <a:rPr lang="en-US" sz="6200" dirty="0" err="1" smtClean="0"/>
              <a:t>kuelewana</a:t>
            </a:r>
            <a:r>
              <a:rPr lang="en-US" sz="6200" dirty="0" smtClean="0"/>
              <a:t>, </a:t>
            </a:r>
            <a:r>
              <a:rPr lang="en-US" sz="6200" dirty="0" err="1" smtClean="0"/>
              <a:t>huundwa</a:t>
            </a:r>
            <a:r>
              <a:rPr lang="en-US" sz="6200" dirty="0" smtClean="0"/>
              <a:t> lugha </a:t>
            </a:r>
            <a:r>
              <a:rPr lang="en-US" sz="6200" dirty="0" err="1" smtClean="0"/>
              <a:t>moja</a:t>
            </a:r>
            <a:r>
              <a:rPr lang="en-US" sz="6200" dirty="0" smtClean="0"/>
              <a:t> </a:t>
            </a:r>
            <a:r>
              <a:rPr lang="en-US" sz="6200" dirty="0" err="1" smtClean="0"/>
              <a:t>ambayo</a:t>
            </a:r>
            <a:r>
              <a:rPr lang="en-US" sz="6200" dirty="0" smtClean="0"/>
              <a:t> </a:t>
            </a:r>
            <a:r>
              <a:rPr lang="en-US" sz="6200" dirty="0" err="1" smtClean="0"/>
              <a:t>kitabia</a:t>
            </a:r>
            <a:r>
              <a:rPr lang="en-US" sz="6200" dirty="0" smtClean="0"/>
              <a:t> </a:t>
            </a:r>
            <a:r>
              <a:rPr lang="en-US" sz="6200" dirty="0" err="1" smtClean="0"/>
              <a:t>ni</a:t>
            </a:r>
            <a:r>
              <a:rPr lang="en-US" sz="6200" dirty="0" smtClean="0"/>
              <a:t> </a:t>
            </a:r>
            <a:r>
              <a:rPr lang="en-US" sz="6200" dirty="0" err="1" smtClean="0"/>
              <a:t>tofauti</a:t>
            </a:r>
            <a:r>
              <a:rPr lang="en-US" sz="6200" dirty="0" smtClean="0"/>
              <a:t> </a:t>
            </a:r>
            <a:r>
              <a:rPr lang="en-US" sz="6200" dirty="0" err="1" smtClean="0"/>
              <a:t>na</a:t>
            </a:r>
            <a:r>
              <a:rPr lang="en-US" sz="6200" dirty="0" smtClean="0"/>
              <a:t> </a:t>
            </a:r>
            <a:r>
              <a:rPr lang="en-US" sz="6200" dirty="0" err="1" smtClean="0"/>
              <a:t>zile</a:t>
            </a:r>
            <a:r>
              <a:rPr lang="en-US" sz="6200" dirty="0" smtClean="0"/>
              <a:t> </a:t>
            </a:r>
            <a:r>
              <a:rPr lang="en-US" sz="6200" dirty="0" err="1" smtClean="0"/>
              <a:t>zinazozungumzwa</a:t>
            </a:r>
            <a:r>
              <a:rPr lang="en-US" sz="6200" dirty="0" smtClean="0"/>
              <a:t> </a:t>
            </a:r>
            <a:r>
              <a:rPr lang="en-US" sz="6200" dirty="0" err="1" smtClean="0"/>
              <a:t>na</a:t>
            </a:r>
            <a:r>
              <a:rPr lang="en-US" sz="6200" dirty="0" smtClean="0"/>
              <a:t> </a:t>
            </a:r>
            <a:r>
              <a:rPr lang="en-US" sz="6200" dirty="0" err="1" smtClean="0"/>
              <a:t>makundi</a:t>
            </a:r>
            <a:r>
              <a:rPr lang="en-US" sz="6200" dirty="0" smtClean="0"/>
              <a:t> </a:t>
            </a:r>
            <a:r>
              <a:rPr lang="en-US" sz="6200" dirty="0" err="1" smtClean="0"/>
              <a:t>yanayohusika</a:t>
            </a:r>
            <a:r>
              <a:rPr lang="en-US" sz="6200" dirty="0" smtClean="0"/>
              <a:t>. Lugha </a:t>
            </a:r>
            <a:r>
              <a:rPr lang="en-US" sz="6200" dirty="0" err="1" smtClean="0"/>
              <a:t>hii</a:t>
            </a:r>
            <a:r>
              <a:rPr lang="en-US" sz="6200" dirty="0" smtClean="0"/>
              <a:t> </a:t>
            </a:r>
            <a:r>
              <a:rPr lang="en-US" sz="6200" dirty="0" err="1" smtClean="0"/>
              <a:t>inaweza</a:t>
            </a:r>
            <a:r>
              <a:rPr lang="en-US" sz="6200" dirty="0" smtClean="0"/>
              <a:t> </a:t>
            </a:r>
            <a:r>
              <a:rPr lang="en-US" sz="6200" dirty="0" err="1" smtClean="0"/>
              <a:t>kuwa</a:t>
            </a:r>
            <a:r>
              <a:rPr lang="en-US" sz="6200" dirty="0" smtClean="0"/>
              <a:t> </a:t>
            </a:r>
            <a:r>
              <a:rPr lang="en-US" sz="6200" dirty="0" err="1" smtClean="0"/>
              <a:t>na</a:t>
            </a:r>
            <a:r>
              <a:rPr lang="en-US" sz="6200" dirty="0" smtClean="0"/>
              <a:t> </a:t>
            </a:r>
            <a:r>
              <a:rPr lang="en-US" sz="6200" dirty="0" err="1" smtClean="0"/>
              <a:t>msamiati</a:t>
            </a:r>
            <a:r>
              <a:rPr lang="en-US" sz="6200" dirty="0" smtClean="0"/>
              <a:t> </a:t>
            </a:r>
            <a:r>
              <a:rPr lang="en-US" sz="6200" dirty="0" err="1" smtClean="0"/>
              <a:t>mwingi</a:t>
            </a:r>
            <a:r>
              <a:rPr lang="en-US" sz="6200" dirty="0" smtClean="0"/>
              <a:t> </a:t>
            </a:r>
            <a:r>
              <a:rPr lang="en-US" sz="6200" dirty="0" err="1" smtClean="0"/>
              <a:t>kutoka</a:t>
            </a:r>
            <a:r>
              <a:rPr lang="en-US" sz="6200" dirty="0" smtClean="0"/>
              <a:t> </a:t>
            </a:r>
            <a:r>
              <a:rPr lang="en-US" sz="6200" dirty="0" err="1" smtClean="0"/>
              <a:t>lugha</a:t>
            </a:r>
            <a:r>
              <a:rPr lang="en-US" sz="6200" dirty="0" smtClean="0"/>
              <a:t> </a:t>
            </a:r>
            <a:r>
              <a:rPr lang="en-US" sz="6200" dirty="0" err="1" smtClean="0"/>
              <a:t>moja</a:t>
            </a:r>
            <a:r>
              <a:rPr lang="en-US" sz="6200" dirty="0" smtClean="0"/>
              <a:t>, au </a:t>
            </a:r>
            <a:r>
              <a:rPr lang="en-US" sz="6200" dirty="0" err="1" smtClean="0"/>
              <a:t>inaweza</a:t>
            </a:r>
            <a:r>
              <a:rPr lang="en-US" sz="6200" dirty="0" smtClean="0"/>
              <a:t> </a:t>
            </a:r>
            <a:r>
              <a:rPr lang="en-US" sz="6200" dirty="0" err="1" smtClean="0"/>
              <a:t>kuwa</a:t>
            </a:r>
            <a:r>
              <a:rPr lang="en-US" sz="6200" dirty="0" smtClean="0"/>
              <a:t> </a:t>
            </a:r>
            <a:r>
              <a:rPr lang="en-US" sz="6200" dirty="0" err="1" smtClean="0"/>
              <a:t>na</a:t>
            </a:r>
            <a:r>
              <a:rPr lang="en-US" sz="6200" dirty="0" smtClean="0"/>
              <a:t> </a:t>
            </a:r>
            <a:r>
              <a:rPr lang="en-US" sz="6200" dirty="0" err="1" smtClean="0"/>
              <a:t>msamiati</a:t>
            </a:r>
            <a:r>
              <a:rPr lang="en-US" sz="6200" dirty="0" smtClean="0"/>
              <a:t> </a:t>
            </a:r>
            <a:r>
              <a:rPr lang="en-US" sz="6200" dirty="0" err="1" smtClean="0"/>
              <a:t>wenye</a:t>
            </a:r>
            <a:r>
              <a:rPr lang="en-US" sz="6200" dirty="0" smtClean="0"/>
              <a:t> </a:t>
            </a:r>
            <a:r>
              <a:rPr lang="en-US" sz="6200" dirty="0" err="1" smtClean="0"/>
              <a:t>uzito</a:t>
            </a:r>
            <a:r>
              <a:rPr lang="en-US" sz="6200" dirty="0" smtClean="0"/>
              <a:t> </a:t>
            </a:r>
            <a:r>
              <a:rPr lang="en-US" sz="6200" dirty="0" err="1" smtClean="0"/>
              <a:t>sawa</a:t>
            </a:r>
            <a:r>
              <a:rPr lang="en-US" sz="6200" dirty="0" smtClean="0"/>
              <a:t>. </a:t>
            </a:r>
          </a:p>
          <a:p>
            <a:endParaRPr lang="en-US" sz="6200" dirty="0" smtClean="0"/>
          </a:p>
          <a:p>
            <a:r>
              <a:rPr lang="en-US" sz="6200" b="1" dirty="0" err="1" smtClean="0">
                <a:solidFill>
                  <a:srgbClr val="FF0000"/>
                </a:solidFill>
              </a:rPr>
              <a:t>Krioli</a:t>
            </a:r>
            <a:endParaRPr lang="en-US" sz="6200" b="1" dirty="0" smtClean="0">
              <a:solidFill>
                <a:srgbClr val="FF0000"/>
              </a:solidFill>
            </a:endParaRPr>
          </a:p>
          <a:p>
            <a:r>
              <a:rPr lang="en-US" sz="6200" dirty="0" smtClean="0"/>
              <a:t>Ni </a:t>
            </a:r>
            <a:r>
              <a:rPr lang="en-US" sz="6200" dirty="0" err="1" smtClean="0"/>
              <a:t>pijini</a:t>
            </a:r>
            <a:r>
              <a:rPr lang="en-US" sz="6200" dirty="0" smtClean="0"/>
              <a:t> </a:t>
            </a:r>
            <a:r>
              <a:rPr lang="en-US" sz="6200" dirty="0" err="1" smtClean="0"/>
              <a:t>iliyokomaa</a:t>
            </a:r>
            <a:r>
              <a:rPr lang="en-US" sz="6200" dirty="0" smtClean="0"/>
              <a:t>. </a:t>
            </a:r>
            <a:r>
              <a:rPr lang="en-US" sz="6200" dirty="0" err="1" smtClean="0"/>
              <a:t>Hii</a:t>
            </a:r>
            <a:r>
              <a:rPr lang="en-US" sz="6200" dirty="0" smtClean="0"/>
              <a:t> </a:t>
            </a:r>
            <a:r>
              <a:rPr lang="en-US" sz="6200" dirty="0" err="1" smtClean="0"/>
              <a:t>ni</a:t>
            </a:r>
            <a:r>
              <a:rPr lang="en-US" sz="6200" dirty="0" smtClean="0"/>
              <a:t> </a:t>
            </a:r>
            <a:r>
              <a:rPr lang="en-US" sz="6200" dirty="0" err="1" smtClean="0"/>
              <a:t>hatua</a:t>
            </a:r>
            <a:r>
              <a:rPr lang="en-US" sz="6200" dirty="0" smtClean="0"/>
              <a:t> ya </a:t>
            </a:r>
            <a:r>
              <a:rPr lang="en-US" sz="6200" dirty="0" err="1" smtClean="0"/>
              <a:t>juu</a:t>
            </a:r>
            <a:r>
              <a:rPr lang="en-US" sz="6200" dirty="0" smtClean="0"/>
              <a:t> ya </a:t>
            </a:r>
            <a:r>
              <a:rPr lang="en-US" sz="6200" b="1" dirty="0" err="1" smtClean="0"/>
              <a:t>pijini</a:t>
            </a:r>
            <a:r>
              <a:rPr lang="en-US" sz="6200" dirty="0" smtClean="0"/>
              <a:t>. </a:t>
            </a:r>
            <a:r>
              <a:rPr lang="en-US" sz="6200" dirty="0" err="1" smtClean="0"/>
              <a:t>Watu</a:t>
            </a:r>
            <a:r>
              <a:rPr lang="en-US" sz="6200" dirty="0" smtClean="0"/>
              <a:t> </a:t>
            </a:r>
            <a:r>
              <a:rPr lang="en-US" sz="6200" dirty="0" err="1" smtClean="0"/>
              <a:t>wanaozungumza</a:t>
            </a:r>
            <a:r>
              <a:rPr lang="en-US" sz="6200" dirty="0" smtClean="0"/>
              <a:t> </a:t>
            </a:r>
            <a:r>
              <a:rPr lang="en-US" sz="6200" dirty="0" err="1" smtClean="0"/>
              <a:t>pijini</a:t>
            </a:r>
            <a:r>
              <a:rPr lang="en-US" sz="6200" dirty="0" smtClean="0"/>
              <a:t> </a:t>
            </a:r>
            <a:r>
              <a:rPr lang="en-US" sz="6200" dirty="0" err="1" smtClean="0"/>
              <a:t>wanaweza</a:t>
            </a:r>
            <a:r>
              <a:rPr lang="en-US" sz="6200" dirty="0" smtClean="0"/>
              <a:t> </a:t>
            </a:r>
            <a:r>
              <a:rPr lang="en-US" sz="6200" dirty="0" err="1" smtClean="0"/>
              <a:t>kuishi</a:t>
            </a:r>
            <a:r>
              <a:rPr lang="en-US" sz="6200" dirty="0" smtClean="0"/>
              <a:t> </a:t>
            </a:r>
            <a:r>
              <a:rPr lang="en-US" sz="6200" dirty="0" err="1" smtClean="0"/>
              <a:t>pamoja</a:t>
            </a:r>
            <a:r>
              <a:rPr lang="en-US" sz="6200" dirty="0" smtClean="0"/>
              <a:t> </a:t>
            </a:r>
            <a:r>
              <a:rPr lang="en-US" sz="6200" dirty="0" err="1" smtClean="0"/>
              <a:t>na</a:t>
            </a:r>
            <a:r>
              <a:rPr lang="en-US" sz="6200" dirty="0" smtClean="0"/>
              <a:t> </a:t>
            </a:r>
            <a:r>
              <a:rPr lang="en-US" sz="6200" dirty="0" err="1" smtClean="0"/>
              <a:t>kuzoeana</a:t>
            </a:r>
            <a:r>
              <a:rPr lang="en-US" sz="6200" dirty="0" smtClean="0"/>
              <a:t> </a:t>
            </a:r>
            <a:r>
              <a:rPr lang="en-US" sz="6200" dirty="0" err="1" smtClean="0"/>
              <a:t>na</a:t>
            </a:r>
            <a:r>
              <a:rPr lang="en-US" sz="6200" dirty="0" smtClean="0"/>
              <a:t> </a:t>
            </a:r>
            <a:r>
              <a:rPr lang="en-US" sz="6200" dirty="0" err="1" smtClean="0"/>
              <a:t>hata</a:t>
            </a:r>
            <a:r>
              <a:rPr lang="en-US" sz="6200" dirty="0" smtClean="0"/>
              <a:t> </a:t>
            </a:r>
            <a:r>
              <a:rPr lang="en-US" sz="6200" dirty="0" err="1" smtClean="0"/>
              <a:t>wanaweza</a:t>
            </a:r>
            <a:r>
              <a:rPr lang="en-US" sz="6200" dirty="0" smtClean="0"/>
              <a:t> </a:t>
            </a:r>
            <a:r>
              <a:rPr lang="en-US" sz="6200" dirty="0" err="1" smtClean="0"/>
              <a:t>kuoana</a:t>
            </a:r>
            <a:r>
              <a:rPr lang="en-US" sz="6200" dirty="0" smtClean="0"/>
              <a:t>. </a:t>
            </a:r>
            <a:r>
              <a:rPr lang="en-US" sz="6200" dirty="0" err="1" smtClean="0"/>
              <a:t>Wakioana</a:t>
            </a:r>
            <a:r>
              <a:rPr lang="en-US" sz="6200" dirty="0" smtClean="0"/>
              <a:t> </a:t>
            </a:r>
            <a:r>
              <a:rPr lang="en-US" sz="6200" dirty="0" err="1" smtClean="0"/>
              <a:t>watoto</a:t>
            </a:r>
            <a:r>
              <a:rPr lang="en-US" sz="6200" dirty="0" smtClean="0"/>
              <a:t> </a:t>
            </a:r>
            <a:r>
              <a:rPr lang="en-US" sz="6200" dirty="0" err="1" smtClean="0"/>
              <a:t>wao</a:t>
            </a:r>
            <a:r>
              <a:rPr lang="en-US" sz="6200" dirty="0" smtClean="0"/>
              <a:t> </a:t>
            </a:r>
            <a:r>
              <a:rPr lang="en-US" sz="6200" dirty="0" err="1" smtClean="0"/>
              <a:t>huikuta</a:t>
            </a:r>
            <a:r>
              <a:rPr lang="en-US" sz="6200" dirty="0" smtClean="0"/>
              <a:t> lugha ya </a:t>
            </a:r>
            <a:r>
              <a:rPr lang="en-US" sz="6200" dirty="0" err="1" smtClean="0"/>
              <a:t>pijini</a:t>
            </a:r>
            <a:r>
              <a:rPr lang="en-US" sz="6200" dirty="0" smtClean="0"/>
              <a:t> </a:t>
            </a:r>
            <a:r>
              <a:rPr lang="en-US" sz="6200" dirty="0" err="1" smtClean="0"/>
              <a:t>kama</a:t>
            </a:r>
            <a:r>
              <a:rPr lang="en-US" sz="6200" dirty="0" smtClean="0"/>
              <a:t> lugha </a:t>
            </a:r>
            <a:r>
              <a:rPr lang="en-US" sz="6200" dirty="0" err="1" smtClean="0"/>
              <a:t>yao</a:t>
            </a:r>
            <a:r>
              <a:rPr lang="en-US" sz="6200" dirty="0" smtClean="0"/>
              <a:t> ya kwanza. </a:t>
            </a:r>
            <a:r>
              <a:rPr lang="en-US" sz="6200" dirty="0" err="1" smtClean="0"/>
              <a:t>Inapofika</a:t>
            </a:r>
            <a:r>
              <a:rPr lang="en-US" sz="6200" dirty="0" smtClean="0"/>
              <a:t> </a:t>
            </a:r>
            <a:r>
              <a:rPr lang="en-US" sz="6200" dirty="0" err="1" smtClean="0"/>
              <a:t>hatua</a:t>
            </a:r>
            <a:r>
              <a:rPr lang="en-US" sz="6200" dirty="0" smtClean="0"/>
              <a:t> </a:t>
            </a:r>
            <a:r>
              <a:rPr lang="en-US" sz="6200" dirty="0" err="1" smtClean="0"/>
              <a:t>watoto</a:t>
            </a:r>
            <a:r>
              <a:rPr lang="en-US" sz="6200" dirty="0" smtClean="0"/>
              <a:t> </a:t>
            </a:r>
            <a:r>
              <a:rPr lang="en-US" sz="6200" dirty="0" err="1" smtClean="0"/>
              <a:t>kuanza</a:t>
            </a:r>
            <a:r>
              <a:rPr lang="en-US" sz="6200" dirty="0" smtClean="0"/>
              <a:t> </a:t>
            </a:r>
            <a:r>
              <a:rPr lang="en-US" sz="6200" dirty="0" err="1" smtClean="0"/>
              <a:t>kuzungumza</a:t>
            </a:r>
            <a:r>
              <a:rPr lang="en-US" sz="6200" dirty="0" smtClean="0"/>
              <a:t> lugha </a:t>
            </a:r>
            <a:r>
              <a:rPr lang="en-US" sz="6200" dirty="0" err="1" smtClean="0"/>
              <a:t>hiyo</a:t>
            </a:r>
            <a:r>
              <a:rPr lang="en-US" sz="6200" dirty="0" smtClean="0"/>
              <a:t>, </a:t>
            </a:r>
            <a:r>
              <a:rPr lang="en-US" sz="6200" dirty="0" err="1" smtClean="0"/>
              <a:t>wao</a:t>
            </a:r>
            <a:r>
              <a:rPr lang="en-US" sz="6200" dirty="0" smtClean="0"/>
              <a:t> </a:t>
            </a:r>
            <a:r>
              <a:rPr lang="en-US" sz="6200" dirty="0" err="1" smtClean="0"/>
              <a:t>husemekana</a:t>
            </a:r>
            <a:r>
              <a:rPr lang="en-US" sz="6200" dirty="0" smtClean="0"/>
              <a:t> </a:t>
            </a:r>
            <a:r>
              <a:rPr lang="en-US" sz="6200" dirty="0" err="1" smtClean="0"/>
              <a:t>wanazungumza</a:t>
            </a:r>
            <a:r>
              <a:rPr lang="en-US" sz="6200" dirty="0" smtClean="0"/>
              <a:t> </a:t>
            </a:r>
            <a:r>
              <a:rPr lang="en-US" sz="6200" b="1" dirty="0" err="1" smtClean="0"/>
              <a:t>Krioli</a:t>
            </a:r>
            <a:r>
              <a:rPr lang="en-US" sz="6200" b="1" dirty="0" smtClean="0"/>
              <a:t>.</a:t>
            </a:r>
            <a:r>
              <a:rPr lang="en-US" sz="6200" dirty="0" smtClean="0"/>
              <a:t> </a:t>
            </a:r>
          </a:p>
          <a:p>
            <a:endParaRPr lang="en-US" sz="6200" dirty="0"/>
          </a:p>
        </p:txBody>
      </p:sp>
      <p:pic>
        <p:nvPicPr>
          <p:cNvPr id="4" name="Picture 3" descr="C:\Users\user\Downloads\DSJ_REFINE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MAELEZO YA NADHARIA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      </a:t>
            </a:r>
            <a:r>
              <a:rPr lang="en-US" sz="2800" b="1" dirty="0" err="1" smtClean="0">
                <a:solidFill>
                  <a:schemeClr val="tx1"/>
                </a:solidFill>
              </a:rPr>
              <a:t>Lugha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</a:rPr>
              <a:t>              </a:t>
            </a:r>
            <a:r>
              <a:rPr lang="en-US" sz="2800" b="1" dirty="0" err="1" smtClean="0">
                <a:solidFill>
                  <a:srgbClr val="FF0000"/>
                </a:solidFill>
              </a:rPr>
              <a:t>Mawasiliano</a:t>
            </a:r>
            <a:r>
              <a:rPr lang="en-US" sz="2800" b="1" dirty="0" smtClean="0">
                <a:solidFill>
                  <a:srgbClr val="FF0000"/>
                </a:solidFill>
              </a:rPr>
              <a:t>          </a:t>
            </a:r>
            <a:r>
              <a:rPr lang="en-US" sz="2800" b="1" dirty="0" smtClean="0">
                <a:solidFill>
                  <a:schemeClr val="tx1"/>
                </a:solidFill>
              </a:rPr>
              <a:t>Lugha</a:t>
            </a:r>
            <a:r>
              <a:rPr lang="en-US" sz="6600" b="1" dirty="0" smtClean="0">
                <a:solidFill>
                  <a:srgbClr val="FF0000"/>
                </a:solidFill>
              </a:rPr>
              <a:t>B</a:t>
            </a:r>
          </a:p>
          <a:p>
            <a:r>
              <a:rPr lang="en-US" sz="6600" b="1" dirty="0" smtClean="0">
                <a:solidFill>
                  <a:srgbClr val="FF0000"/>
                </a:solidFill>
              </a:rPr>
              <a:t>  </a:t>
            </a:r>
          </a:p>
          <a:p>
            <a:pPr>
              <a:buNone/>
            </a:pPr>
            <a:r>
              <a:rPr lang="en-US" sz="6600" b="1" dirty="0" smtClean="0">
                <a:solidFill>
                  <a:srgbClr val="FF0000"/>
                </a:solidFill>
              </a:rPr>
              <a:t>           </a:t>
            </a:r>
          </a:p>
          <a:p>
            <a:r>
              <a:rPr lang="en-US" sz="6600" b="1" dirty="0" smtClean="0">
                <a:solidFill>
                  <a:srgbClr val="FF0000"/>
                </a:solidFill>
              </a:rPr>
              <a:t>          PIJINI [AB]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1066800" y="2743200"/>
            <a:ext cx="1295400" cy="612648"/>
          </a:xfrm>
          <a:prstGeom prst="wedgeRect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6553200" y="2743200"/>
            <a:ext cx="1295400" cy="612648"/>
          </a:xfrm>
          <a:prstGeom prst="wedgeRect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-Right Arrow 5"/>
          <p:cNvSpPr/>
          <p:nvPr/>
        </p:nvSpPr>
        <p:spPr>
          <a:xfrm>
            <a:off x="3048000" y="2819400"/>
            <a:ext cx="3124200" cy="484632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4" idx="4"/>
          </p:cNvCxnSpPr>
          <p:nvPr/>
        </p:nvCxnSpPr>
        <p:spPr>
          <a:xfrm rot="16200000" flipH="1">
            <a:off x="1981329" y="2895728"/>
            <a:ext cx="1977771" cy="305117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4"/>
          </p:cNvCxnSpPr>
          <p:nvPr/>
        </p:nvCxnSpPr>
        <p:spPr>
          <a:xfrm rot="5400000">
            <a:off x="4724530" y="3203700"/>
            <a:ext cx="1977771" cy="2435229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:\Users\user\Downloads\DSJ_REFINE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MAELEZO YA NADHARIA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    </a:t>
            </a:r>
            <a:r>
              <a:rPr lang="en-US" sz="2400" dirty="0" smtClean="0"/>
              <a:t>Nadharia</a:t>
            </a:r>
            <a:r>
              <a:rPr lang="en-US" sz="2400" dirty="0" smtClean="0"/>
              <a:t> </a:t>
            </a:r>
            <a:r>
              <a:rPr lang="en-US" sz="2400" dirty="0" err="1" smtClean="0"/>
              <a:t>hii</a:t>
            </a:r>
            <a:r>
              <a:rPr lang="en-US" sz="2400" dirty="0" smtClean="0"/>
              <a:t> </a:t>
            </a:r>
            <a:r>
              <a:rPr lang="en-US" sz="2400" dirty="0" err="1" smtClean="0"/>
              <a:t>hutumia</a:t>
            </a:r>
            <a:r>
              <a:rPr lang="en-US" sz="2400" dirty="0" smtClean="0"/>
              <a:t> </a:t>
            </a:r>
            <a:r>
              <a:rPr lang="en-US" sz="2400" dirty="0" err="1" smtClean="0"/>
              <a:t>kigezo</a:t>
            </a:r>
            <a:r>
              <a:rPr lang="en-US" sz="2400" dirty="0" smtClean="0"/>
              <a:t> cha </a:t>
            </a:r>
            <a:r>
              <a:rPr lang="en-US" sz="2400" b="1" dirty="0" err="1" smtClean="0"/>
              <a:t>msamiati</a:t>
            </a:r>
            <a:r>
              <a:rPr lang="en-US" sz="2400" dirty="0" smtClean="0"/>
              <a:t> wa Kiswahili </a:t>
            </a:r>
            <a:r>
              <a:rPr lang="en-US" sz="2400" dirty="0" err="1" smtClean="0"/>
              <a:t>kuonesha</a:t>
            </a:r>
            <a:r>
              <a:rPr lang="en-US" sz="2400" dirty="0" smtClean="0"/>
              <a:t> </a:t>
            </a:r>
            <a:r>
              <a:rPr lang="en-US" sz="2400" dirty="0" err="1" smtClean="0"/>
              <a:t>uhusiano</a:t>
            </a:r>
            <a:r>
              <a:rPr lang="en-US" sz="2400" dirty="0" smtClean="0"/>
              <a:t> </a:t>
            </a:r>
            <a:r>
              <a:rPr lang="en-US" sz="2400" dirty="0" err="1" smtClean="0"/>
              <a:t>uliopo</a:t>
            </a:r>
            <a:r>
              <a:rPr lang="en-US" sz="2400" dirty="0" smtClean="0"/>
              <a:t> </a:t>
            </a:r>
            <a:r>
              <a:rPr lang="en-US" sz="2400" dirty="0" err="1" smtClean="0"/>
              <a:t>kati</a:t>
            </a:r>
            <a:r>
              <a:rPr lang="en-US" sz="2400" dirty="0" smtClean="0"/>
              <a:t> ya </a:t>
            </a:r>
            <a:r>
              <a:rPr lang="en-US" sz="2400" b="1" dirty="0" smtClean="0"/>
              <a:t>Kiswahili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b="1" dirty="0" err="1" smtClean="0"/>
              <a:t>Kiarabu</a:t>
            </a:r>
            <a:r>
              <a:rPr lang="en-US" sz="2400" b="1" dirty="0" smtClean="0"/>
              <a:t>.</a:t>
            </a:r>
          </a:p>
          <a:p>
            <a:pPr>
              <a:buNone/>
            </a:pPr>
            <a:r>
              <a:rPr lang="en-US" sz="2400" b="1" u="sng" dirty="0" err="1" smtClean="0"/>
              <a:t>Mfano</a:t>
            </a:r>
            <a:r>
              <a:rPr lang="en-US" sz="2400" b="1" u="sng" dirty="0" smtClean="0"/>
              <a:t> </a:t>
            </a:r>
          </a:p>
          <a:p>
            <a:pPr>
              <a:buNone/>
            </a:pPr>
            <a:endParaRPr lang="en-US" sz="2400" b="1" u="sng" dirty="0" smtClean="0"/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b="1" dirty="0" err="1" smtClean="0">
                <a:solidFill>
                  <a:srgbClr val="FF0000"/>
                </a:solidFill>
              </a:rPr>
              <a:t>Udhaifu</a:t>
            </a:r>
            <a:r>
              <a:rPr lang="en-US" sz="2400" b="1" dirty="0" smtClean="0">
                <a:solidFill>
                  <a:srgbClr val="FF0000"/>
                </a:solidFill>
              </a:rPr>
              <a:t> wa </a:t>
            </a:r>
            <a:r>
              <a:rPr lang="en-US" sz="2400" b="1" dirty="0" err="1" smtClean="0">
                <a:solidFill>
                  <a:srgbClr val="FF0000"/>
                </a:solidFill>
              </a:rPr>
              <a:t>nadharia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hii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en-US" sz="2400" dirty="0" smtClean="0"/>
              <a:t>    </a:t>
            </a:r>
            <a:r>
              <a:rPr lang="en-US" sz="2400" dirty="0" err="1" smtClean="0"/>
              <a:t>Udhaifu</a:t>
            </a:r>
            <a:r>
              <a:rPr lang="en-US" sz="2400" dirty="0" smtClean="0"/>
              <a:t> wa </a:t>
            </a:r>
            <a:r>
              <a:rPr lang="en-US" sz="2400" dirty="0" err="1" smtClean="0"/>
              <a:t>nadharia</a:t>
            </a:r>
            <a:r>
              <a:rPr lang="en-US" sz="2400" dirty="0" smtClean="0"/>
              <a:t> </a:t>
            </a:r>
            <a:r>
              <a:rPr lang="en-US" sz="2400" dirty="0" err="1" smtClean="0"/>
              <a:t>hii</a:t>
            </a:r>
            <a:r>
              <a:rPr lang="en-US" sz="2400" dirty="0" smtClean="0"/>
              <a:t> </a:t>
            </a:r>
            <a:r>
              <a:rPr lang="en-US" sz="2400" dirty="0" err="1" smtClean="0"/>
              <a:t>ni</a:t>
            </a:r>
            <a:r>
              <a:rPr lang="en-US" sz="2400" dirty="0" smtClean="0"/>
              <a:t> </a:t>
            </a:r>
            <a:r>
              <a:rPr lang="en-US" sz="2400" dirty="0" err="1" smtClean="0"/>
              <a:t>kwamba</a:t>
            </a:r>
            <a:r>
              <a:rPr lang="en-US" sz="2400" dirty="0" smtClean="0"/>
              <a:t>, </a:t>
            </a:r>
            <a:r>
              <a:rPr lang="en-US" sz="2400" dirty="0" err="1" smtClean="0"/>
              <a:t>hutumia</a:t>
            </a:r>
            <a:r>
              <a:rPr lang="en-US" sz="2400" dirty="0" smtClean="0"/>
              <a:t> </a:t>
            </a:r>
            <a:r>
              <a:rPr lang="en-US" sz="2400" dirty="0" err="1" smtClean="0"/>
              <a:t>kigezo</a:t>
            </a:r>
            <a:r>
              <a:rPr lang="en-US" sz="2400" dirty="0" smtClean="0"/>
              <a:t> cha </a:t>
            </a:r>
            <a:r>
              <a:rPr lang="en-US" sz="2400" dirty="0" err="1" smtClean="0"/>
              <a:t>msamiati</a:t>
            </a:r>
            <a:r>
              <a:rPr lang="en-US" sz="2400" dirty="0" smtClean="0"/>
              <a:t> </a:t>
            </a:r>
            <a:r>
              <a:rPr lang="en-US" sz="2400" dirty="0" err="1" smtClean="0"/>
              <a:t>tu</a:t>
            </a:r>
            <a:r>
              <a:rPr lang="en-US" sz="2400" dirty="0" smtClean="0"/>
              <a:t> </a:t>
            </a:r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kuzingatia</a:t>
            </a:r>
            <a:r>
              <a:rPr lang="en-US" sz="2400" dirty="0" smtClean="0"/>
              <a:t> </a:t>
            </a:r>
            <a:r>
              <a:rPr lang="en-US" sz="2400" dirty="0" err="1" smtClean="0"/>
              <a:t>vipengele</a:t>
            </a:r>
            <a:r>
              <a:rPr lang="en-US" sz="2400" dirty="0" smtClean="0"/>
              <a:t> </a:t>
            </a:r>
            <a:r>
              <a:rPr lang="en-US" sz="2400" dirty="0" err="1" smtClean="0"/>
              <a:t>vingine</a:t>
            </a:r>
            <a:r>
              <a:rPr lang="en-US" sz="2400" dirty="0" smtClean="0"/>
              <a:t> </a:t>
            </a:r>
            <a:r>
              <a:rPr lang="en-US" sz="2400" dirty="0" err="1" smtClean="0"/>
              <a:t>vya</a:t>
            </a:r>
            <a:r>
              <a:rPr lang="en-US" sz="2400" dirty="0" smtClean="0"/>
              <a:t> lugha </a:t>
            </a:r>
            <a:r>
              <a:rPr lang="en-US" sz="2400" dirty="0" err="1" smtClean="0"/>
              <a:t>kama</a:t>
            </a:r>
            <a:r>
              <a:rPr lang="en-US" sz="2400" dirty="0" smtClean="0"/>
              <a:t> vile </a:t>
            </a:r>
            <a:r>
              <a:rPr lang="en-US" sz="2400" b="1" dirty="0" err="1" smtClean="0"/>
              <a:t>matamshi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muundo</a:t>
            </a:r>
            <a:r>
              <a:rPr lang="en-US" sz="2400" b="1" dirty="0" smtClean="0"/>
              <a:t> wa </a:t>
            </a:r>
            <a:r>
              <a:rPr lang="en-US" sz="2400" b="1" dirty="0" err="1" smtClean="0"/>
              <a:t>sentensi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za</a:t>
            </a:r>
            <a:r>
              <a:rPr lang="en-US" sz="2400" b="1" dirty="0" smtClean="0"/>
              <a:t> Kiswahili. </a:t>
            </a: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2438400"/>
          <a:ext cx="5638800" cy="1645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4365"/>
                <a:gridCol w="2333424"/>
                <a:gridCol w="2671011"/>
              </a:tblGrid>
              <a:tr h="5334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Na.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KISWAHILI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KIARABU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Rehema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Rahma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Kiswahili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Sahil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Mwalimu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Maalim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C:\Users\user\Downloads\DSJ_REFINE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MAELEZO YA NADHARIA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838200"/>
            <a:ext cx="7239000" cy="6019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3.KISWAHILI NI KIARABU </a:t>
            </a:r>
          </a:p>
          <a:p>
            <a:pPr>
              <a:buNone/>
            </a:pPr>
            <a:r>
              <a:rPr lang="en-US" sz="1600" dirty="0" smtClean="0"/>
              <a:t> </a:t>
            </a:r>
            <a:r>
              <a:rPr lang="en-US" sz="1600" dirty="0" err="1" smtClean="0"/>
              <a:t>Wananadharia</a:t>
            </a:r>
            <a:r>
              <a:rPr lang="en-US" sz="1600" dirty="0" smtClean="0"/>
              <a:t> </a:t>
            </a:r>
            <a:r>
              <a:rPr lang="en-US" sz="1600" dirty="0" err="1" smtClean="0"/>
              <a:t>hawa</a:t>
            </a:r>
            <a:r>
              <a:rPr lang="en-US" sz="1600" dirty="0" smtClean="0"/>
              <a:t> </a:t>
            </a:r>
            <a:r>
              <a:rPr lang="en-US" sz="1600" dirty="0" err="1" smtClean="0"/>
              <a:t>huamini</a:t>
            </a:r>
            <a:r>
              <a:rPr lang="en-US" sz="1600" dirty="0" smtClean="0"/>
              <a:t>  </a:t>
            </a:r>
            <a:r>
              <a:rPr lang="en-US" sz="1600" dirty="0" err="1" smtClean="0"/>
              <a:t>kuwa</a:t>
            </a:r>
            <a:r>
              <a:rPr lang="en-US" sz="1600" dirty="0" smtClean="0"/>
              <a:t> </a:t>
            </a:r>
            <a:r>
              <a:rPr lang="en-US" sz="1600" dirty="0" err="1" smtClean="0"/>
              <a:t>asili</a:t>
            </a:r>
            <a:r>
              <a:rPr lang="en-US" sz="1600" dirty="0" smtClean="0"/>
              <a:t> ya lugha ya Kiswahili </a:t>
            </a:r>
            <a:r>
              <a:rPr lang="en-US" sz="1600" dirty="0" err="1" smtClean="0"/>
              <a:t>ni</a:t>
            </a:r>
            <a:r>
              <a:rPr lang="en-US" sz="1600" dirty="0" smtClean="0"/>
              <a:t> </a:t>
            </a:r>
            <a:r>
              <a:rPr lang="en-US" sz="1600" b="1" dirty="0" err="1" smtClean="0"/>
              <a:t>Kiarabu</a:t>
            </a:r>
            <a:r>
              <a:rPr lang="en-US" sz="1600" dirty="0" smtClean="0"/>
              <a:t>. </a:t>
            </a:r>
            <a:r>
              <a:rPr lang="en-US" sz="1600" dirty="0" err="1" smtClean="0"/>
              <a:t>Nadharia</a:t>
            </a:r>
            <a:r>
              <a:rPr lang="en-US" sz="1600" dirty="0" smtClean="0"/>
              <a:t> </a:t>
            </a:r>
            <a:r>
              <a:rPr lang="en-US" sz="1600" dirty="0" err="1" smtClean="0"/>
              <a:t>hii</a:t>
            </a:r>
            <a:r>
              <a:rPr lang="en-US" sz="1600" dirty="0" smtClean="0"/>
              <a:t> </a:t>
            </a:r>
            <a:r>
              <a:rPr lang="en-US" sz="1600" dirty="0" err="1" smtClean="0"/>
              <a:t>husimamia</a:t>
            </a:r>
            <a:r>
              <a:rPr lang="en-US" sz="1600" dirty="0" smtClean="0"/>
              <a:t> </a:t>
            </a:r>
            <a:r>
              <a:rPr lang="en-US" sz="1600" dirty="0" err="1" smtClean="0"/>
              <a:t>hoja</a:t>
            </a:r>
            <a:r>
              <a:rPr lang="en-US" sz="1600" dirty="0" smtClean="0"/>
              <a:t> </a:t>
            </a:r>
            <a:r>
              <a:rPr lang="en-US" sz="1600" b="1" dirty="0" smtClean="0"/>
              <a:t>KUU TATU </a:t>
            </a:r>
            <a:r>
              <a:rPr lang="en-US" sz="1600" dirty="0" err="1" smtClean="0"/>
              <a:t>katika</a:t>
            </a:r>
            <a:r>
              <a:rPr lang="en-US" sz="1600" dirty="0" smtClean="0"/>
              <a:t> </a:t>
            </a:r>
            <a:r>
              <a:rPr lang="en-US" sz="1600" dirty="0" err="1" smtClean="0"/>
              <a:t>kutetea</a:t>
            </a:r>
            <a:r>
              <a:rPr lang="en-US" sz="1600" dirty="0" smtClean="0"/>
              <a:t> </a:t>
            </a:r>
            <a:r>
              <a:rPr lang="en-US" sz="1600" dirty="0" err="1" smtClean="0"/>
              <a:t>dai</a:t>
            </a:r>
            <a:r>
              <a:rPr lang="en-US" sz="1600" dirty="0" smtClean="0"/>
              <a:t> </a:t>
            </a:r>
            <a:r>
              <a:rPr lang="en-US" sz="1600" dirty="0" err="1" smtClean="0"/>
              <a:t>kuwa</a:t>
            </a:r>
            <a:r>
              <a:rPr lang="en-US" sz="1600" dirty="0" smtClean="0"/>
              <a:t> Kiswahili </a:t>
            </a:r>
            <a:r>
              <a:rPr lang="en-US" sz="1600" dirty="0" err="1" smtClean="0"/>
              <a:t>ni</a:t>
            </a:r>
            <a:r>
              <a:rPr lang="en-US" sz="1600" dirty="0" smtClean="0"/>
              <a:t> </a:t>
            </a:r>
            <a:r>
              <a:rPr lang="en-US" sz="1600" dirty="0" err="1" smtClean="0"/>
              <a:t>Kiarabu</a:t>
            </a:r>
            <a:r>
              <a:rPr lang="en-US" sz="1600" dirty="0" smtClean="0"/>
              <a:t>.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</a:t>
            </a:r>
            <a:r>
              <a:rPr lang="en-US" sz="1600" b="1" dirty="0" smtClean="0"/>
              <a:t>1. </a:t>
            </a:r>
            <a:r>
              <a:rPr lang="en-US" sz="1600" b="1" dirty="0" err="1" smtClean="0"/>
              <a:t>Misamiati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mingi</a:t>
            </a:r>
            <a:r>
              <a:rPr lang="en-US" sz="1600" b="1" dirty="0" smtClean="0"/>
              <a:t> ya lugha ya </a:t>
            </a:r>
            <a:r>
              <a:rPr lang="en-US" sz="1600" b="1" dirty="0" err="1" smtClean="0"/>
              <a:t>Kiarabu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katika</a:t>
            </a:r>
            <a:r>
              <a:rPr lang="en-US" sz="1600" b="1" dirty="0" smtClean="0"/>
              <a:t> Kiswahili</a:t>
            </a:r>
            <a:r>
              <a:rPr lang="en-US" sz="1600" dirty="0" smtClean="0"/>
              <a:t>. </a:t>
            </a:r>
            <a:r>
              <a:rPr lang="en-US" sz="1600" dirty="0" err="1" smtClean="0"/>
              <a:t>Hawa</a:t>
            </a:r>
            <a:r>
              <a:rPr lang="en-US" sz="1600" dirty="0" smtClean="0"/>
              <a:t> </a:t>
            </a:r>
            <a:r>
              <a:rPr lang="en-US" sz="1600" dirty="0" err="1" smtClean="0"/>
              <a:t>wanaamini</a:t>
            </a:r>
            <a:r>
              <a:rPr lang="en-US" sz="1600" dirty="0" smtClean="0"/>
              <a:t> </a:t>
            </a:r>
            <a:r>
              <a:rPr lang="en-US" sz="1600" dirty="0" err="1" smtClean="0"/>
              <a:t>kwamba</a:t>
            </a:r>
            <a:r>
              <a:rPr lang="en-US" sz="1600" dirty="0" smtClean="0"/>
              <a:t> </a:t>
            </a:r>
            <a:r>
              <a:rPr lang="en-US" sz="1600" dirty="0" err="1" smtClean="0"/>
              <a:t>uwepo</a:t>
            </a:r>
            <a:r>
              <a:rPr lang="en-US" sz="1600" dirty="0" smtClean="0"/>
              <a:t> wa </a:t>
            </a:r>
            <a:r>
              <a:rPr lang="en-US" sz="1600" dirty="0" err="1" smtClean="0"/>
              <a:t>maneno</a:t>
            </a:r>
            <a:r>
              <a:rPr lang="en-US" sz="1600" dirty="0" smtClean="0"/>
              <a:t> </a:t>
            </a:r>
            <a:r>
              <a:rPr lang="en-US" sz="1600" dirty="0" err="1" smtClean="0"/>
              <a:t>mengi</a:t>
            </a:r>
            <a:r>
              <a:rPr lang="en-US" sz="1600" dirty="0" smtClean="0"/>
              <a:t>  </a:t>
            </a:r>
            <a:r>
              <a:rPr lang="en-US" sz="1600" dirty="0" err="1" smtClean="0"/>
              <a:t>yenye</a:t>
            </a:r>
            <a:r>
              <a:rPr lang="en-US" sz="1600" dirty="0" smtClean="0"/>
              <a:t> </a:t>
            </a:r>
            <a:r>
              <a:rPr lang="en-US" sz="1600" dirty="0" err="1" smtClean="0"/>
              <a:t>asili</a:t>
            </a:r>
            <a:r>
              <a:rPr lang="en-US" sz="1600" dirty="0" smtClean="0"/>
              <a:t> ya </a:t>
            </a:r>
            <a:r>
              <a:rPr lang="en-US" sz="1600" dirty="0" err="1" smtClean="0"/>
              <a:t>Kiarabu</a:t>
            </a:r>
            <a:r>
              <a:rPr lang="en-US" sz="1600" dirty="0" smtClean="0"/>
              <a:t> </a:t>
            </a:r>
            <a:r>
              <a:rPr lang="en-US" sz="1600" dirty="0" err="1" smtClean="0"/>
              <a:t>katika</a:t>
            </a:r>
            <a:r>
              <a:rPr lang="en-US" sz="1600" dirty="0" smtClean="0"/>
              <a:t> lugha ya Kiswahili </a:t>
            </a:r>
            <a:r>
              <a:rPr lang="en-US" sz="1600" dirty="0" err="1" smtClean="0"/>
              <a:t>ni</a:t>
            </a:r>
            <a:r>
              <a:rPr lang="en-US" sz="1600" dirty="0" smtClean="0"/>
              <a:t> </a:t>
            </a:r>
            <a:r>
              <a:rPr lang="en-US" sz="1600" dirty="0" err="1" smtClean="0"/>
              <a:t>ishara</a:t>
            </a:r>
            <a:r>
              <a:rPr lang="en-US" sz="1600" dirty="0" smtClean="0"/>
              <a:t> </a:t>
            </a:r>
            <a:r>
              <a:rPr lang="en-US" sz="1600" dirty="0" err="1" smtClean="0"/>
              <a:t>tosha</a:t>
            </a:r>
            <a:r>
              <a:rPr lang="en-US" sz="1600" dirty="0" smtClean="0"/>
              <a:t> </a:t>
            </a:r>
            <a:r>
              <a:rPr lang="en-US" sz="1600" dirty="0" err="1" smtClean="0"/>
              <a:t>kuwa</a:t>
            </a:r>
            <a:r>
              <a:rPr lang="en-US" sz="1600" dirty="0" smtClean="0"/>
              <a:t> Kiswahili </a:t>
            </a:r>
            <a:r>
              <a:rPr lang="en-US" sz="1600" dirty="0" err="1" smtClean="0"/>
              <a:t>kilianza</a:t>
            </a:r>
            <a:r>
              <a:rPr lang="en-US" sz="1600" dirty="0" smtClean="0"/>
              <a:t> </a:t>
            </a:r>
            <a:r>
              <a:rPr lang="en-US" sz="1600" dirty="0" err="1" smtClean="0"/>
              <a:t>kama</a:t>
            </a:r>
            <a:r>
              <a:rPr lang="en-US" sz="1600" dirty="0" smtClean="0"/>
              <a:t> </a:t>
            </a:r>
            <a:r>
              <a:rPr lang="en-US" sz="1600" dirty="0" err="1" smtClean="0"/>
              <a:t>pijini</a:t>
            </a:r>
            <a:r>
              <a:rPr lang="en-US" sz="1600" dirty="0" smtClean="0"/>
              <a:t> ya </a:t>
            </a:r>
            <a:r>
              <a:rPr lang="en-US" sz="1600" dirty="0" err="1" smtClean="0"/>
              <a:t>Kiarabu</a:t>
            </a:r>
            <a:r>
              <a:rPr lang="en-US" sz="1600" dirty="0" smtClean="0"/>
              <a:t>. 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b="1" dirty="0" smtClean="0"/>
              <a:t>2. </a:t>
            </a:r>
            <a:r>
              <a:rPr lang="en-US" sz="1600" b="1" dirty="0" err="1" smtClean="0"/>
              <a:t>Neno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lenyewe</a:t>
            </a:r>
            <a:r>
              <a:rPr lang="en-US" sz="1600" b="1" dirty="0" smtClean="0"/>
              <a:t>  Kiswahili, </a:t>
            </a:r>
            <a:r>
              <a:rPr lang="en-US" sz="1600" b="1" dirty="0" err="1" smtClean="0"/>
              <a:t>limetokana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neno</a:t>
            </a: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“</a:t>
            </a:r>
            <a:r>
              <a:rPr lang="en-US" sz="1600" b="1" dirty="0" err="1" smtClean="0">
                <a:solidFill>
                  <a:schemeClr val="tx1"/>
                </a:solidFill>
              </a:rPr>
              <a:t>Sahil</a:t>
            </a:r>
            <a:r>
              <a:rPr lang="en-US" sz="1600" b="1" dirty="0" smtClean="0">
                <a:solidFill>
                  <a:schemeClr val="tx1"/>
                </a:solidFill>
              </a:rPr>
              <a:t>” </a:t>
            </a:r>
            <a:r>
              <a:rPr lang="en-US" sz="1600" dirty="0" smtClean="0">
                <a:solidFill>
                  <a:srgbClr val="FF0000"/>
                </a:solidFill>
              </a:rPr>
              <a:t>(</a:t>
            </a:r>
            <a:r>
              <a:rPr lang="en-US" sz="1600" dirty="0" err="1" smtClean="0">
                <a:solidFill>
                  <a:srgbClr val="FF0000"/>
                </a:solidFill>
              </a:rPr>
              <a:t>Umoja</a:t>
            </a:r>
            <a:r>
              <a:rPr lang="en-US" sz="1600" dirty="0" smtClean="0">
                <a:solidFill>
                  <a:srgbClr val="FF0000"/>
                </a:solidFill>
              </a:rPr>
              <a:t>)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b="1" dirty="0" smtClean="0"/>
              <a:t>“</a:t>
            </a:r>
            <a:r>
              <a:rPr lang="en-US" sz="1600" b="1" dirty="0" err="1" smtClean="0"/>
              <a:t>Swahil</a:t>
            </a:r>
            <a:r>
              <a:rPr lang="en-US" sz="1600" b="1" dirty="0" smtClean="0"/>
              <a:t>”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(</a:t>
            </a:r>
            <a:r>
              <a:rPr lang="en-US" sz="1600" dirty="0" err="1" smtClean="0">
                <a:solidFill>
                  <a:srgbClr val="FF0000"/>
                </a:solidFill>
              </a:rPr>
              <a:t>Wingi</a:t>
            </a:r>
            <a:r>
              <a:rPr lang="en-US" sz="1600" dirty="0" smtClean="0">
                <a:solidFill>
                  <a:srgbClr val="FF0000"/>
                </a:solidFill>
              </a:rPr>
              <a:t>) </a:t>
            </a:r>
          </a:p>
          <a:p>
            <a:pPr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3.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Inadaiwa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kuwa</a:t>
            </a:r>
            <a:r>
              <a:rPr lang="en-US" sz="1600" b="1" dirty="0" smtClean="0"/>
              <a:t>  Kiswahili </a:t>
            </a:r>
            <a:r>
              <a:rPr lang="en-US" sz="1600" b="1" dirty="0" err="1" smtClean="0"/>
              <a:t>kilianzia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pwani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idadi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kubwa</a:t>
            </a:r>
            <a:r>
              <a:rPr lang="en-US" sz="1600" b="1" dirty="0" smtClean="0"/>
              <a:t> ya </a:t>
            </a:r>
            <a:r>
              <a:rPr lang="en-US" sz="1600" b="1" dirty="0" err="1" smtClean="0"/>
              <a:t>watu</a:t>
            </a:r>
            <a:r>
              <a:rPr lang="en-US" sz="1600" b="1" dirty="0" smtClean="0"/>
              <a:t> wa </a:t>
            </a:r>
            <a:r>
              <a:rPr lang="en-US" sz="1600" b="1" dirty="0" err="1" smtClean="0"/>
              <a:t>pwani</a:t>
            </a:r>
            <a:r>
              <a:rPr lang="en-US" sz="1600" b="1" dirty="0" smtClean="0"/>
              <a:t>  </a:t>
            </a:r>
            <a:r>
              <a:rPr lang="en-US" sz="1600" b="1" dirty="0" err="1" smtClean="0"/>
              <a:t>ni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waislamu</a:t>
            </a:r>
            <a:r>
              <a:rPr lang="en-US" sz="1600" b="1" dirty="0" smtClean="0"/>
              <a:t>, </a:t>
            </a:r>
            <a:r>
              <a:rPr lang="en-US" sz="1600" dirty="0" err="1" smtClean="0"/>
              <a:t>na</a:t>
            </a:r>
            <a:r>
              <a:rPr lang="en-US" sz="1600" dirty="0" smtClean="0"/>
              <a:t> kwa </a:t>
            </a:r>
            <a:r>
              <a:rPr lang="en-US" sz="1600" dirty="0" err="1" smtClean="0"/>
              <a:t>kuwa</a:t>
            </a:r>
            <a:r>
              <a:rPr lang="en-US" sz="1600" dirty="0" smtClean="0"/>
              <a:t> </a:t>
            </a:r>
            <a:r>
              <a:rPr lang="en-US" sz="1600" dirty="0" err="1" smtClean="0"/>
              <a:t>uislamu</a:t>
            </a:r>
            <a:r>
              <a:rPr lang="en-US" sz="1600" dirty="0" smtClean="0"/>
              <a:t> </a:t>
            </a:r>
            <a:r>
              <a:rPr lang="en-US" sz="1600" dirty="0" err="1" smtClean="0"/>
              <a:t>uliletwa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waarabu</a:t>
            </a:r>
            <a:r>
              <a:rPr lang="en-US" sz="1600" dirty="0" smtClean="0"/>
              <a:t>, </a:t>
            </a:r>
            <a:r>
              <a:rPr lang="en-US" sz="1600" dirty="0" err="1" smtClean="0"/>
              <a:t>basi</a:t>
            </a:r>
            <a:r>
              <a:rPr lang="en-US" sz="1600" dirty="0" smtClean="0"/>
              <a:t> Kiswahili nacho </a:t>
            </a:r>
            <a:r>
              <a:rPr lang="en-US" sz="1600" dirty="0" err="1" smtClean="0"/>
              <a:t>kililetwa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Waarabu</a:t>
            </a:r>
            <a:r>
              <a:rPr lang="en-US" sz="1600" dirty="0" smtClean="0"/>
              <a:t>. 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b="1" dirty="0" err="1" smtClean="0">
                <a:solidFill>
                  <a:srgbClr val="FF0000"/>
                </a:solidFill>
              </a:rPr>
              <a:t>Udhaifu</a:t>
            </a:r>
            <a:r>
              <a:rPr lang="en-US" sz="1600" b="1" dirty="0" smtClean="0">
                <a:solidFill>
                  <a:srgbClr val="FF0000"/>
                </a:solidFill>
              </a:rPr>
              <a:t> wa </a:t>
            </a:r>
            <a:r>
              <a:rPr lang="en-US" sz="1600" b="1" dirty="0" err="1" smtClean="0">
                <a:solidFill>
                  <a:srgbClr val="FF0000"/>
                </a:solidFill>
              </a:rPr>
              <a:t>nadharia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hii</a:t>
            </a:r>
            <a:r>
              <a:rPr lang="en-US" sz="1600" b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en-US" sz="1600" dirty="0" smtClean="0"/>
              <a:t> </a:t>
            </a:r>
            <a:r>
              <a:rPr lang="en-US" sz="1600" b="1" dirty="0" smtClean="0"/>
              <a:t>a) Dai la kwanza</a:t>
            </a:r>
            <a:r>
              <a:rPr lang="en-US" sz="1600" dirty="0" smtClean="0"/>
              <a:t>, Lugha ya Kiswahili </a:t>
            </a:r>
            <a:r>
              <a:rPr lang="en-US" sz="1600" dirty="0" err="1" smtClean="0"/>
              <a:t>haina</a:t>
            </a:r>
            <a:r>
              <a:rPr lang="en-US" sz="1600" dirty="0" smtClean="0"/>
              <a:t> </a:t>
            </a:r>
            <a:r>
              <a:rPr lang="en-US" sz="1600" dirty="0" err="1" smtClean="0"/>
              <a:t>maneno</a:t>
            </a:r>
            <a:r>
              <a:rPr lang="en-US" sz="1600" dirty="0" smtClean="0"/>
              <a:t> ya </a:t>
            </a:r>
            <a:r>
              <a:rPr lang="en-US" sz="1600" dirty="0" err="1" smtClean="0"/>
              <a:t>Kiarabu</a:t>
            </a:r>
            <a:r>
              <a:rPr lang="en-US" sz="1600" dirty="0" smtClean="0"/>
              <a:t> </a:t>
            </a:r>
            <a:r>
              <a:rPr lang="en-US" sz="1600" dirty="0" err="1" smtClean="0"/>
              <a:t>pekee</a:t>
            </a:r>
            <a:r>
              <a:rPr lang="en-US" sz="1600" dirty="0" smtClean="0"/>
              <a:t>, </a:t>
            </a:r>
            <a:r>
              <a:rPr lang="en-US" sz="1600" dirty="0" err="1" smtClean="0"/>
              <a:t>yapo</a:t>
            </a:r>
            <a:r>
              <a:rPr lang="en-US" sz="1600" dirty="0" smtClean="0"/>
              <a:t> </a:t>
            </a:r>
            <a:r>
              <a:rPr lang="en-US" sz="1600" dirty="0" err="1" smtClean="0"/>
              <a:t>maneno</a:t>
            </a:r>
            <a:r>
              <a:rPr lang="en-US" sz="1600" dirty="0" smtClean="0"/>
              <a:t> </a:t>
            </a:r>
            <a:r>
              <a:rPr lang="en-US" sz="1600" dirty="0" err="1" smtClean="0"/>
              <a:t>mengine</a:t>
            </a:r>
            <a:r>
              <a:rPr lang="en-US" sz="1600" dirty="0" smtClean="0"/>
              <a:t> </a:t>
            </a:r>
            <a:r>
              <a:rPr lang="en-US" sz="1600" dirty="0" err="1" smtClean="0"/>
              <a:t>kama</a:t>
            </a:r>
            <a:r>
              <a:rPr lang="en-US" sz="1600" dirty="0" smtClean="0"/>
              <a:t> vile </a:t>
            </a:r>
            <a:r>
              <a:rPr lang="en-US" sz="1600" b="1" dirty="0" err="1" smtClean="0"/>
              <a:t>Kiingereza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Kiajemi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Kijerumani</a:t>
            </a:r>
            <a:r>
              <a:rPr lang="en-US" sz="1600" b="1" dirty="0" smtClean="0"/>
              <a:t> </a:t>
            </a:r>
            <a:r>
              <a:rPr lang="en-US" sz="1600" dirty="0" err="1" smtClean="0"/>
              <a:t>n.k</a:t>
            </a:r>
            <a:r>
              <a:rPr lang="en-US" sz="1600" dirty="0" smtClean="0"/>
              <a:t>.  </a:t>
            </a:r>
            <a:r>
              <a:rPr lang="en-US" sz="1600" dirty="0" err="1" smtClean="0"/>
              <a:t>Hivyo</a:t>
            </a:r>
            <a:r>
              <a:rPr lang="en-US" sz="1600" dirty="0" smtClean="0"/>
              <a:t> lugha </a:t>
            </a:r>
            <a:r>
              <a:rPr lang="en-US" sz="1600" dirty="0" err="1" smtClean="0"/>
              <a:t>yoyote</a:t>
            </a:r>
            <a:r>
              <a:rPr lang="en-US" sz="1600" dirty="0" smtClean="0"/>
              <a:t> </a:t>
            </a:r>
            <a:r>
              <a:rPr lang="en-US" sz="1600" dirty="0" err="1" smtClean="0"/>
              <a:t>ile</a:t>
            </a:r>
            <a:r>
              <a:rPr lang="en-US" sz="1600" dirty="0" smtClean="0"/>
              <a:t> </a:t>
            </a:r>
            <a:r>
              <a:rPr lang="en-US" sz="1600" dirty="0" err="1" smtClean="0"/>
              <a:t>huwa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sifa</a:t>
            </a:r>
            <a:r>
              <a:rPr lang="en-US" sz="1600" dirty="0" smtClean="0"/>
              <a:t> ya </a:t>
            </a:r>
            <a:r>
              <a:rPr lang="en-US" sz="1600" dirty="0" err="1" smtClean="0"/>
              <a:t>kukopa</a:t>
            </a:r>
            <a:r>
              <a:rPr lang="en-US" sz="1600" dirty="0" smtClean="0"/>
              <a:t> </a:t>
            </a:r>
            <a:r>
              <a:rPr lang="en-US" sz="1600" dirty="0" err="1" smtClean="0"/>
              <a:t>maneno</a:t>
            </a:r>
            <a:r>
              <a:rPr lang="en-US" sz="1600" dirty="0" smtClean="0"/>
              <a:t>, Kiswahili </a:t>
            </a:r>
            <a:r>
              <a:rPr lang="en-US" sz="1600" dirty="0" err="1" smtClean="0"/>
              <a:t>ni</a:t>
            </a:r>
            <a:r>
              <a:rPr lang="en-US" sz="1600" dirty="0" smtClean="0"/>
              <a:t> </a:t>
            </a:r>
            <a:r>
              <a:rPr lang="en-US" sz="1600" dirty="0" err="1" smtClean="0"/>
              <a:t>miongoni</a:t>
            </a:r>
            <a:r>
              <a:rPr lang="en-US" sz="1600" dirty="0" smtClean="0"/>
              <a:t> </a:t>
            </a:r>
            <a:r>
              <a:rPr lang="en-US" sz="1600" dirty="0" err="1" smtClean="0"/>
              <a:t>mwao</a:t>
            </a:r>
            <a:r>
              <a:rPr lang="en-US" sz="1600" dirty="0" smtClean="0"/>
              <a:t>.</a:t>
            </a:r>
          </a:p>
          <a:p>
            <a:pPr>
              <a:buNone/>
            </a:pPr>
            <a:r>
              <a:rPr lang="en-US" sz="1600" dirty="0" smtClean="0"/>
              <a:t> </a:t>
            </a:r>
            <a:r>
              <a:rPr lang="en-US" sz="1600" b="1" dirty="0" smtClean="0"/>
              <a:t>b) Dai la </a:t>
            </a:r>
            <a:r>
              <a:rPr lang="en-US" sz="1600" b="1" dirty="0" err="1" smtClean="0"/>
              <a:t>pili</a:t>
            </a:r>
            <a:r>
              <a:rPr lang="en-US" sz="1600" b="1" dirty="0" smtClean="0"/>
              <a:t>. </a:t>
            </a:r>
            <a:r>
              <a:rPr lang="en-US" sz="1600" dirty="0" smtClean="0"/>
              <a:t>Lugha </a:t>
            </a:r>
            <a:r>
              <a:rPr lang="en-US" sz="1600" dirty="0" err="1" smtClean="0"/>
              <a:t>haiwi</a:t>
            </a:r>
            <a:r>
              <a:rPr lang="en-US" sz="1600" dirty="0" smtClean="0"/>
              <a:t> lugha kwa </a:t>
            </a:r>
            <a:r>
              <a:rPr lang="en-US" sz="1600" dirty="0" err="1" smtClean="0"/>
              <a:t>sababu</a:t>
            </a:r>
            <a:r>
              <a:rPr lang="en-US" sz="1600" dirty="0" smtClean="0"/>
              <a:t> ya </a:t>
            </a:r>
            <a:r>
              <a:rPr lang="en-US" sz="1600" dirty="0" err="1" smtClean="0"/>
              <a:t>imani</a:t>
            </a:r>
            <a:r>
              <a:rPr lang="en-US" sz="1600" dirty="0" smtClean="0"/>
              <a:t>. </a:t>
            </a:r>
            <a:r>
              <a:rPr lang="en-US" sz="1600" dirty="0" err="1" smtClean="0"/>
              <a:t>Ikumbukwe</a:t>
            </a:r>
            <a:r>
              <a:rPr lang="en-US" sz="1600" dirty="0" smtClean="0"/>
              <a:t> </a:t>
            </a:r>
            <a:r>
              <a:rPr lang="en-US" sz="1600" dirty="0" err="1" smtClean="0"/>
              <a:t>pia</a:t>
            </a:r>
            <a:r>
              <a:rPr lang="en-US" sz="1600" dirty="0" smtClean="0"/>
              <a:t> lugha </a:t>
            </a:r>
            <a:r>
              <a:rPr lang="en-US" sz="1600" dirty="0" err="1" smtClean="0"/>
              <a:t>zilianza</a:t>
            </a:r>
            <a:r>
              <a:rPr lang="en-US" sz="1600" dirty="0" smtClean="0"/>
              <a:t> </a:t>
            </a:r>
            <a:r>
              <a:rPr lang="en-US" sz="1600" dirty="0" err="1" smtClean="0"/>
              <a:t>kabla</a:t>
            </a:r>
            <a:r>
              <a:rPr lang="en-US" sz="1600" dirty="0" smtClean="0"/>
              <a:t> ya </a:t>
            </a:r>
            <a:r>
              <a:rPr lang="en-US" sz="1600" dirty="0" err="1" smtClean="0"/>
              <a:t>majilio</a:t>
            </a:r>
            <a:r>
              <a:rPr lang="en-US" sz="1600" dirty="0" smtClean="0"/>
              <a:t> ya </a:t>
            </a:r>
            <a:r>
              <a:rPr lang="en-US" sz="1600" dirty="0" err="1" smtClean="0"/>
              <a:t>Uislamu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Ukristo</a:t>
            </a:r>
            <a:r>
              <a:rPr lang="en-US" sz="1600" dirty="0" smtClean="0"/>
              <a:t>. </a:t>
            </a:r>
            <a:r>
              <a:rPr lang="en-US" sz="1600" dirty="0" err="1" smtClean="0"/>
              <a:t>Pia</a:t>
            </a:r>
            <a:r>
              <a:rPr lang="en-US" sz="1600" dirty="0" smtClean="0"/>
              <a:t> </a:t>
            </a:r>
            <a:r>
              <a:rPr lang="en-US" sz="1600" dirty="0" err="1" smtClean="0"/>
              <a:t>ikumbukwe</a:t>
            </a:r>
            <a:r>
              <a:rPr lang="en-US" sz="1600" dirty="0" smtClean="0"/>
              <a:t> </a:t>
            </a:r>
            <a:r>
              <a:rPr lang="en-US" sz="1600" dirty="0" err="1" smtClean="0"/>
              <a:t>kwamba</a:t>
            </a:r>
            <a:r>
              <a:rPr lang="en-US" sz="1600" dirty="0" smtClean="0"/>
              <a:t> </a:t>
            </a:r>
            <a:r>
              <a:rPr lang="en-US" sz="1600" dirty="0" err="1" smtClean="0"/>
              <a:t>tunaweza</a:t>
            </a:r>
            <a:r>
              <a:rPr lang="en-US" sz="1600" dirty="0" smtClean="0"/>
              <a:t> </a:t>
            </a:r>
            <a:r>
              <a:rPr lang="en-US" sz="1600" dirty="0" err="1" smtClean="0"/>
              <a:t>kutumia</a:t>
            </a:r>
            <a:r>
              <a:rPr lang="en-US" sz="1600" dirty="0" smtClean="0"/>
              <a:t> lugha </a:t>
            </a:r>
            <a:r>
              <a:rPr lang="en-US" sz="1600" dirty="0" err="1" smtClean="0"/>
              <a:t>kufasili</a:t>
            </a:r>
            <a:r>
              <a:rPr lang="en-US" sz="1600" dirty="0" smtClean="0"/>
              <a:t> </a:t>
            </a:r>
            <a:r>
              <a:rPr lang="en-US" sz="1600" dirty="0" err="1" smtClean="0"/>
              <a:t>dini</a:t>
            </a:r>
            <a:r>
              <a:rPr lang="en-US" sz="1600" dirty="0" smtClean="0"/>
              <a:t> </a:t>
            </a:r>
            <a:r>
              <a:rPr lang="en-US" sz="1600" dirty="0" err="1" smtClean="0"/>
              <a:t>lakini</a:t>
            </a:r>
            <a:r>
              <a:rPr lang="en-US" sz="1600" dirty="0" smtClean="0"/>
              <a:t> </a:t>
            </a:r>
            <a:r>
              <a:rPr lang="en-US" sz="1600" dirty="0" err="1" smtClean="0"/>
              <a:t>hatuwezi</a:t>
            </a:r>
            <a:r>
              <a:rPr lang="en-US" sz="1600" dirty="0" smtClean="0"/>
              <a:t> </a:t>
            </a:r>
            <a:r>
              <a:rPr lang="en-US" sz="1600" dirty="0" err="1" smtClean="0"/>
              <a:t>kutumia</a:t>
            </a:r>
            <a:r>
              <a:rPr lang="en-US" sz="1600" dirty="0" smtClean="0"/>
              <a:t> </a:t>
            </a:r>
            <a:r>
              <a:rPr lang="en-US" sz="1600" dirty="0" err="1" smtClean="0"/>
              <a:t>dini</a:t>
            </a:r>
            <a:r>
              <a:rPr lang="en-US" sz="1600" dirty="0" smtClean="0"/>
              <a:t> </a:t>
            </a:r>
            <a:r>
              <a:rPr lang="en-US" sz="1600" dirty="0" err="1" smtClean="0"/>
              <a:t>kufasili</a:t>
            </a:r>
            <a:r>
              <a:rPr lang="en-US" sz="1600" dirty="0" smtClean="0"/>
              <a:t> lugha.</a:t>
            </a:r>
          </a:p>
          <a:p>
            <a:endParaRPr lang="en-US" dirty="0"/>
          </a:p>
        </p:txBody>
      </p:sp>
      <p:pic>
        <p:nvPicPr>
          <p:cNvPr id="4" name="Picture 3" descr="C:\Users\user\Downloads\DSJ_REFINE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5718" r="15718"/>
          <a:stretch>
            <a:fillRect/>
          </a:stretch>
        </p:blipFill>
        <p:spPr bwMode="auto">
          <a:xfrm>
            <a:off x="6858000" y="990600"/>
            <a:ext cx="2133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MAELEZO YA NADHARIA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400" b="1" dirty="0" smtClean="0">
                <a:solidFill>
                  <a:srgbClr val="FF0000"/>
                </a:solidFill>
              </a:rPr>
              <a:t>4. KISWAHILI NI LUGHA YA VIZALIA</a:t>
            </a:r>
            <a:r>
              <a:rPr lang="en-US" dirty="0" smtClean="0"/>
              <a:t> </a:t>
            </a:r>
          </a:p>
          <a:p>
            <a:pPr algn="just"/>
            <a:r>
              <a:rPr lang="en-US" dirty="0" err="1" smtClean="0"/>
              <a:t>Nadharia</a:t>
            </a:r>
            <a:r>
              <a:rPr lang="en-US" dirty="0" smtClean="0"/>
              <a:t> </a:t>
            </a:r>
            <a:r>
              <a:rPr lang="en-US" dirty="0" err="1" smtClean="0"/>
              <a:t>hii</a:t>
            </a:r>
            <a:r>
              <a:rPr lang="en-US" dirty="0" smtClean="0"/>
              <a:t> </a:t>
            </a:r>
            <a:r>
              <a:rPr lang="en-US" dirty="0" err="1" smtClean="0"/>
              <a:t>hudai</a:t>
            </a:r>
            <a:r>
              <a:rPr lang="en-US" dirty="0" smtClean="0"/>
              <a:t> </a:t>
            </a:r>
            <a:r>
              <a:rPr lang="en-US" dirty="0" err="1" smtClean="0"/>
              <a:t>kuwa</a:t>
            </a:r>
            <a:r>
              <a:rPr lang="en-US" dirty="0" smtClean="0"/>
              <a:t> Kiswahili </a:t>
            </a:r>
            <a:r>
              <a:rPr lang="en-US" dirty="0" err="1" smtClean="0"/>
              <a:t>ni</a:t>
            </a:r>
            <a:r>
              <a:rPr lang="en-US" dirty="0" smtClean="0"/>
              <a:t> lugha ya </a:t>
            </a:r>
            <a:r>
              <a:rPr lang="en-US" dirty="0" err="1" smtClean="0"/>
              <a:t>watu</a:t>
            </a:r>
            <a:r>
              <a:rPr lang="en-US" dirty="0" smtClean="0"/>
              <a:t> wa </a:t>
            </a:r>
            <a:r>
              <a:rPr lang="en-US" dirty="0" err="1" smtClean="0"/>
              <a:t>jamii</a:t>
            </a:r>
            <a:r>
              <a:rPr lang="en-US" dirty="0" smtClean="0"/>
              <a:t> ya </a:t>
            </a:r>
            <a:r>
              <a:rPr lang="en-US" dirty="0" err="1" smtClean="0"/>
              <a:t>vizalia</a:t>
            </a:r>
            <a:r>
              <a:rPr lang="en-US" dirty="0" smtClean="0"/>
              <a:t> </a:t>
            </a:r>
            <a:r>
              <a:rPr lang="en-US" dirty="0" err="1" smtClean="0"/>
              <a:t>waliotokana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b="1" dirty="0" err="1" smtClean="0"/>
              <a:t>mwingiliano</a:t>
            </a:r>
            <a:r>
              <a:rPr lang="en-US" b="1" dirty="0" smtClean="0"/>
              <a:t> </a:t>
            </a:r>
            <a:r>
              <a:rPr lang="en-US" b="1" dirty="0" err="1" smtClean="0"/>
              <a:t>kati</a:t>
            </a:r>
            <a:r>
              <a:rPr lang="en-US" b="1" dirty="0" smtClean="0"/>
              <a:t> ya </a:t>
            </a:r>
            <a:r>
              <a:rPr lang="en-US" b="1" dirty="0" err="1" smtClean="0"/>
              <a:t>Waarabu</a:t>
            </a:r>
            <a:r>
              <a:rPr lang="en-US" b="1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b="1" dirty="0" err="1" smtClean="0"/>
              <a:t>wanawake</a:t>
            </a:r>
            <a:r>
              <a:rPr lang="en-US" b="1" dirty="0" smtClean="0"/>
              <a:t> wa </a:t>
            </a:r>
            <a:r>
              <a:rPr lang="en-US" b="1" dirty="0" err="1" smtClean="0"/>
              <a:t>Pwani</a:t>
            </a:r>
            <a:r>
              <a:rPr lang="en-US" b="1" dirty="0" smtClean="0"/>
              <a:t> ya </a:t>
            </a:r>
            <a:r>
              <a:rPr lang="en-US" b="1" dirty="0" err="1" smtClean="0"/>
              <a:t>Afrika</a:t>
            </a:r>
            <a:r>
              <a:rPr lang="en-US" b="1" dirty="0" smtClean="0"/>
              <a:t>  ya </a:t>
            </a:r>
            <a:r>
              <a:rPr lang="en-US" b="1" dirty="0" err="1" smtClean="0"/>
              <a:t>Mashariki</a:t>
            </a:r>
            <a:r>
              <a:rPr lang="en-US" b="1" dirty="0" smtClean="0"/>
              <a:t>. </a:t>
            </a:r>
            <a:r>
              <a:rPr lang="en-US" dirty="0" err="1" smtClean="0"/>
              <a:t>Kutokana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mwingiliana</a:t>
            </a:r>
            <a:r>
              <a:rPr lang="en-US" dirty="0" smtClean="0"/>
              <a:t> </a:t>
            </a:r>
            <a:r>
              <a:rPr lang="en-US" dirty="0" err="1" smtClean="0"/>
              <a:t>huo</a:t>
            </a:r>
            <a:r>
              <a:rPr lang="en-US" dirty="0" smtClean="0"/>
              <a:t> </a:t>
            </a:r>
            <a:r>
              <a:rPr lang="en-US" dirty="0" err="1" smtClean="0"/>
              <a:t>walizaliwa</a:t>
            </a:r>
            <a:r>
              <a:rPr lang="en-US" dirty="0" smtClean="0"/>
              <a:t> </a:t>
            </a:r>
            <a:r>
              <a:rPr lang="en-US" dirty="0" err="1" smtClean="0"/>
              <a:t>watoto</a:t>
            </a:r>
            <a:r>
              <a:rPr lang="en-US" dirty="0" smtClean="0"/>
              <a:t> </a:t>
            </a:r>
            <a:r>
              <a:rPr lang="en-US" dirty="0" err="1" smtClean="0"/>
              <a:t>wenye</a:t>
            </a:r>
            <a:r>
              <a:rPr lang="en-US" dirty="0" smtClean="0"/>
              <a:t> </a:t>
            </a:r>
            <a:r>
              <a:rPr lang="en-US" dirty="0" err="1" smtClean="0"/>
              <a:t>mchanganyiko</a:t>
            </a:r>
            <a:r>
              <a:rPr lang="en-US" dirty="0" smtClean="0"/>
              <a:t> wa </a:t>
            </a:r>
            <a:r>
              <a:rPr lang="en-US" dirty="0" err="1" smtClean="0"/>
              <a:t>damu</a:t>
            </a:r>
            <a:r>
              <a:rPr lang="en-US" dirty="0" smtClean="0"/>
              <a:t> </a:t>
            </a:r>
            <a:r>
              <a:rPr lang="en-US" dirty="0" err="1" smtClean="0"/>
              <a:t>yaani</a:t>
            </a:r>
            <a:r>
              <a:rPr lang="en-US" dirty="0" smtClean="0"/>
              <a:t> </a:t>
            </a:r>
            <a:r>
              <a:rPr lang="en-US" dirty="0" err="1" smtClean="0"/>
              <a:t>Waswahili</a:t>
            </a:r>
            <a:r>
              <a:rPr lang="en-US" dirty="0" smtClean="0"/>
              <a:t> </a:t>
            </a:r>
            <a:r>
              <a:rPr lang="en-US" dirty="0" err="1" smtClean="0"/>
              <a:t>ambao</a:t>
            </a:r>
            <a:r>
              <a:rPr lang="en-US" dirty="0" smtClean="0"/>
              <a:t> </a:t>
            </a:r>
            <a:r>
              <a:rPr lang="en-US" dirty="0" err="1" smtClean="0"/>
              <a:t>hawakuwa</a:t>
            </a:r>
            <a:r>
              <a:rPr lang="en-US" dirty="0" smtClean="0"/>
              <a:t> </a:t>
            </a:r>
            <a:r>
              <a:rPr lang="en-US" dirty="0" err="1" smtClean="0"/>
              <a:t>Waarabu</a:t>
            </a:r>
            <a:r>
              <a:rPr lang="en-US" dirty="0" smtClean="0"/>
              <a:t> </a:t>
            </a:r>
            <a:r>
              <a:rPr lang="en-US" dirty="0" err="1" smtClean="0"/>
              <a:t>wala</a:t>
            </a:r>
            <a:r>
              <a:rPr lang="en-US" dirty="0" smtClean="0"/>
              <a:t> </a:t>
            </a:r>
            <a:r>
              <a:rPr lang="en-US" dirty="0" err="1" smtClean="0"/>
              <a:t>Wabantu</a:t>
            </a:r>
            <a:r>
              <a:rPr lang="en-US" dirty="0" smtClean="0"/>
              <a:t>. 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err="1" smtClean="0"/>
              <a:t>Nadharia</a:t>
            </a:r>
            <a:r>
              <a:rPr lang="en-US" dirty="0" smtClean="0"/>
              <a:t> </a:t>
            </a:r>
            <a:r>
              <a:rPr lang="en-US" dirty="0" err="1" smtClean="0"/>
              <a:t>hii</a:t>
            </a:r>
            <a:r>
              <a:rPr lang="en-US" dirty="0" smtClean="0"/>
              <a:t> </a:t>
            </a:r>
            <a:r>
              <a:rPr lang="en-US" dirty="0" err="1" smtClean="0"/>
              <a:t>inaendelea</a:t>
            </a:r>
            <a:r>
              <a:rPr lang="en-US" dirty="0" smtClean="0"/>
              <a:t> </a:t>
            </a:r>
            <a:r>
              <a:rPr lang="en-US" dirty="0" err="1" smtClean="0"/>
              <a:t>kufafanua</a:t>
            </a:r>
            <a:r>
              <a:rPr lang="en-US" dirty="0" smtClean="0"/>
              <a:t> </a:t>
            </a:r>
            <a:r>
              <a:rPr lang="en-US" dirty="0" err="1" smtClean="0"/>
              <a:t>kuwa</a:t>
            </a:r>
            <a:r>
              <a:rPr lang="en-US" dirty="0" smtClean="0"/>
              <a:t>, </a:t>
            </a:r>
            <a:r>
              <a:rPr lang="en-US" dirty="0" err="1" smtClean="0"/>
              <a:t>Waarabu</a:t>
            </a:r>
            <a:r>
              <a:rPr lang="en-US" dirty="0" smtClean="0"/>
              <a:t> </a:t>
            </a:r>
            <a:r>
              <a:rPr lang="en-US" dirty="0" err="1" smtClean="0"/>
              <a:t>waliohamia</a:t>
            </a:r>
            <a:r>
              <a:rPr lang="en-US" dirty="0" smtClean="0"/>
              <a:t> </a:t>
            </a:r>
            <a:r>
              <a:rPr lang="en-US" b="1" dirty="0" err="1" smtClean="0"/>
              <a:t>Afrika</a:t>
            </a:r>
            <a:r>
              <a:rPr lang="en-US" b="1" dirty="0" smtClean="0"/>
              <a:t> ya </a:t>
            </a:r>
            <a:r>
              <a:rPr lang="en-US" b="1" dirty="0" err="1" smtClean="0"/>
              <a:t>Mashariki</a:t>
            </a:r>
            <a:r>
              <a:rPr lang="en-US" b="1" dirty="0" smtClean="0"/>
              <a:t> </a:t>
            </a:r>
            <a:r>
              <a:rPr lang="en-US" dirty="0" err="1" smtClean="0"/>
              <a:t>walioa</a:t>
            </a:r>
            <a:r>
              <a:rPr lang="en-US" dirty="0" smtClean="0"/>
              <a:t> </a:t>
            </a:r>
            <a:r>
              <a:rPr lang="en-US" dirty="0" err="1" smtClean="0"/>
              <a:t>wanawake</a:t>
            </a:r>
            <a:r>
              <a:rPr lang="en-US" dirty="0" smtClean="0"/>
              <a:t> wa </a:t>
            </a:r>
            <a:r>
              <a:rPr lang="en-US" b="1" dirty="0" err="1" smtClean="0"/>
              <a:t>Kiafrika</a:t>
            </a:r>
            <a:r>
              <a:rPr lang="en-US" dirty="0" smtClean="0"/>
              <a:t>. </a:t>
            </a:r>
            <a:r>
              <a:rPr lang="en-US" dirty="0" err="1" smtClean="0"/>
              <a:t>Watoto</a:t>
            </a:r>
            <a:r>
              <a:rPr lang="en-US" dirty="0" smtClean="0"/>
              <a:t> </a:t>
            </a:r>
            <a:r>
              <a:rPr lang="en-US" dirty="0" err="1" smtClean="0"/>
              <a:t>wao</a:t>
            </a:r>
            <a:r>
              <a:rPr lang="en-US" dirty="0" smtClean="0"/>
              <a:t> </a:t>
            </a:r>
            <a:r>
              <a:rPr lang="en-US" dirty="0" err="1" smtClean="0"/>
              <a:t>walijifunza</a:t>
            </a:r>
            <a:r>
              <a:rPr lang="en-US" dirty="0" smtClean="0"/>
              <a:t> </a:t>
            </a:r>
            <a:r>
              <a:rPr lang="en-US" dirty="0" err="1" smtClean="0"/>
              <a:t>maneno</a:t>
            </a:r>
            <a:r>
              <a:rPr lang="en-US" dirty="0" smtClean="0"/>
              <a:t> ya </a:t>
            </a:r>
            <a:r>
              <a:rPr lang="en-US" dirty="0" err="1" smtClean="0"/>
              <a:t>Kiarabu</a:t>
            </a:r>
            <a:r>
              <a:rPr lang="en-US" dirty="0" smtClean="0"/>
              <a:t> </a:t>
            </a:r>
            <a:r>
              <a:rPr lang="en-US" dirty="0" err="1" smtClean="0"/>
              <a:t>kutoka</a:t>
            </a:r>
            <a:r>
              <a:rPr lang="en-US" dirty="0" smtClean="0"/>
              <a:t> kwa </a:t>
            </a:r>
            <a:r>
              <a:rPr lang="en-US" b="1" dirty="0" err="1" smtClean="0"/>
              <a:t>baba</a:t>
            </a:r>
            <a:r>
              <a:rPr lang="en-US" b="1" dirty="0" smtClean="0"/>
              <a:t> </a:t>
            </a:r>
            <a:r>
              <a:rPr lang="en-US" b="1" dirty="0" err="1" smtClean="0"/>
              <a:t>zao</a:t>
            </a:r>
            <a:r>
              <a:rPr lang="en-US" b="1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maneno</a:t>
            </a:r>
            <a:r>
              <a:rPr lang="en-US" dirty="0" smtClean="0"/>
              <a:t> ya </a:t>
            </a:r>
            <a:r>
              <a:rPr lang="en-US" dirty="0" err="1" smtClean="0"/>
              <a:t>kibantu</a:t>
            </a:r>
            <a:r>
              <a:rPr lang="en-US" dirty="0" smtClean="0"/>
              <a:t> </a:t>
            </a:r>
            <a:r>
              <a:rPr lang="en-US" dirty="0" err="1" smtClean="0"/>
              <a:t>kutoka</a:t>
            </a:r>
            <a:r>
              <a:rPr lang="en-US" dirty="0" smtClean="0"/>
              <a:t> kwa </a:t>
            </a:r>
            <a:r>
              <a:rPr lang="en-US" b="1" dirty="0" smtClean="0"/>
              <a:t>mama </a:t>
            </a:r>
            <a:r>
              <a:rPr lang="en-US" b="1" dirty="0" err="1" smtClean="0"/>
              <a:t>zao</a:t>
            </a:r>
            <a:r>
              <a:rPr lang="en-US" dirty="0" smtClean="0"/>
              <a:t>.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jitihada</a:t>
            </a:r>
            <a:r>
              <a:rPr lang="en-US" dirty="0" smtClean="0"/>
              <a:t> ya </a:t>
            </a:r>
            <a:r>
              <a:rPr lang="en-US" dirty="0" err="1" smtClean="0"/>
              <a:t>kujirekebisha</a:t>
            </a:r>
            <a:r>
              <a:rPr lang="en-US" dirty="0" smtClean="0"/>
              <a:t> </a:t>
            </a:r>
            <a:r>
              <a:rPr lang="en-US" dirty="0" err="1" smtClean="0"/>
              <a:t>kutoka</a:t>
            </a:r>
            <a:r>
              <a:rPr lang="en-US" dirty="0" smtClean="0"/>
              <a:t> </a:t>
            </a:r>
            <a:r>
              <a:rPr lang="en-US" dirty="0" err="1" smtClean="0"/>
              <a:t>tamaduni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wazazi</a:t>
            </a:r>
            <a:r>
              <a:rPr lang="en-US" dirty="0" smtClean="0"/>
              <a:t> </a:t>
            </a:r>
            <a:r>
              <a:rPr lang="en-US" dirty="0" err="1" smtClean="0"/>
              <a:t>wao</a:t>
            </a:r>
            <a:r>
              <a:rPr lang="en-US" dirty="0" smtClean="0"/>
              <a:t>, </a:t>
            </a:r>
            <a:r>
              <a:rPr lang="en-US" dirty="0" err="1" smtClean="0"/>
              <a:t>vizalia</a:t>
            </a:r>
            <a:r>
              <a:rPr lang="en-US" dirty="0" smtClean="0"/>
              <a:t> </a:t>
            </a:r>
            <a:r>
              <a:rPr lang="en-US" dirty="0" err="1" smtClean="0"/>
              <a:t>hao</a:t>
            </a:r>
            <a:r>
              <a:rPr lang="en-US" dirty="0" smtClean="0"/>
              <a:t> </a:t>
            </a:r>
            <a:r>
              <a:rPr lang="en-US" dirty="0" err="1" smtClean="0"/>
              <a:t>walianza</a:t>
            </a:r>
            <a:r>
              <a:rPr lang="en-US" dirty="0" smtClean="0"/>
              <a:t> </a:t>
            </a:r>
            <a:r>
              <a:rPr lang="en-US" dirty="0" err="1" smtClean="0"/>
              <a:t>kutumia</a:t>
            </a:r>
            <a:r>
              <a:rPr lang="en-US" dirty="0" smtClean="0"/>
              <a:t> lugha </a:t>
            </a:r>
            <a:r>
              <a:rPr lang="en-US" dirty="0" err="1" smtClean="0"/>
              <a:t>mpya</a:t>
            </a:r>
            <a:r>
              <a:rPr lang="en-US" dirty="0" smtClean="0"/>
              <a:t> </a:t>
            </a:r>
            <a:r>
              <a:rPr lang="en-US" dirty="0" err="1" smtClean="0"/>
              <a:t>ambayo</a:t>
            </a:r>
            <a:r>
              <a:rPr lang="en-US" dirty="0" smtClean="0"/>
              <a:t> kwa </a:t>
            </a:r>
            <a:r>
              <a:rPr lang="en-US" dirty="0" err="1" smtClean="0"/>
              <a:t>kiasi</a:t>
            </a:r>
            <a:r>
              <a:rPr lang="en-US" dirty="0" smtClean="0"/>
              <a:t> </a:t>
            </a:r>
            <a:r>
              <a:rPr lang="en-US" dirty="0" err="1" smtClean="0"/>
              <a:t>kikubwa</a:t>
            </a:r>
            <a:r>
              <a:rPr lang="en-US" dirty="0" smtClean="0"/>
              <a:t> </a:t>
            </a:r>
            <a:r>
              <a:rPr lang="en-US" dirty="0" err="1" smtClean="0"/>
              <a:t>ilikuwa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upotoshaji</a:t>
            </a:r>
            <a:r>
              <a:rPr lang="en-US" dirty="0" smtClean="0"/>
              <a:t> wa lugha ya </a:t>
            </a:r>
            <a:r>
              <a:rPr lang="en-US" dirty="0" err="1" smtClean="0"/>
              <a:t>Kiarabu</a:t>
            </a:r>
            <a:r>
              <a:rPr lang="en-US" dirty="0" smtClean="0"/>
              <a:t>. Lugha </a:t>
            </a:r>
            <a:r>
              <a:rPr lang="en-US" dirty="0" err="1" smtClean="0"/>
              <a:t>hii</a:t>
            </a:r>
            <a:r>
              <a:rPr lang="en-US" dirty="0" smtClean="0"/>
              <a:t> </a:t>
            </a:r>
            <a:r>
              <a:rPr lang="en-US" dirty="0" err="1" smtClean="0"/>
              <a:t>ndiyo</a:t>
            </a:r>
            <a:r>
              <a:rPr lang="en-US" dirty="0" smtClean="0"/>
              <a:t> </a:t>
            </a:r>
            <a:r>
              <a:rPr lang="en-US" dirty="0" err="1" smtClean="0"/>
              <a:t>baadaye</a:t>
            </a:r>
            <a:r>
              <a:rPr lang="en-US" dirty="0" smtClean="0"/>
              <a:t> </a:t>
            </a:r>
            <a:r>
              <a:rPr lang="en-US" dirty="0" err="1" smtClean="0"/>
              <a:t>ilikuwa</a:t>
            </a:r>
            <a:r>
              <a:rPr lang="en-US" dirty="0" smtClean="0"/>
              <a:t> Kiswahili. </a:t>
            </a:r>
          </a:p>
          <a:p>
            <a:pPr algn="just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</a:t>
            </a:r>
            <a:r>
              <a:rPr lang="en-US" b="1" dirty="0" err="1" smtClean="0">
                <a:solidFill>
                  <a:srgbClr val="FF0000"/>
                </a:solidFill>
              </a:rPr>
              <a:t>Udhaifu</a:t>
            </a:r>
            <a:r>
              <a:rPr lang="en-US" b="1" dirty="0" smtClean="0">
                <a:solidFill>
                  <a:srgbClr val="FF0000"/>
                </a:solidFill>
              </a:rPr>
              <a:t> wa </a:t>
            </a:r>
            <a:r>
              <a:rPr lang="en-US" b="1" dirty="0" err="1" smtClean="0">
                <a:solidFill>
                  <a:srgbClr val="FF0000"/>
                </a:solidFill>
              </a:rPr>
              <a:t>nadharia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hii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dirty="0" smtClean="0"/>
          </a:p>
          <a:p>
            <a:pPr algn="just"/>
            <a:r>
              <a:rPr lang="en-US" dirty="0" err="1" smtClean="0"/>
              <a:t>Nadharia</a:t>
            </a:r>
            <a:r>
              <a:rPr lang="en-US" dirty="0" smtClean="0"/>
              <a:t> </a:t>
            </a:r>
            <a:r>
              <a:rPr lang="en-US" dirty="0" err="1" smtClean="0"/>
              <a:t>hii</a:t>
            </a:r>
            <a:r>
              <a:rPr lang="en-US" dirty="0" smtClean="0"/>
              <a:t> </a:t>
            </a:r>
            <a:r>
              <a:rPr lang="en-US" dirty="0" err="1" smtClean="0"/>
              <a:t>inashindwa</a:t>
            </a:r>
            <a:r>
              <a:rPr lang="en-US" dirty="0" smtClean="0"/>
              <a:t> </a:t>
            </a:r>
            <a:r>
              <a:rPr lang="en-US" dirty="0" err="1" smtClean="0"/>
              <a:t>kuthibitisha</a:t>
            </a:r>
            <a:r>
              <a:rPr lang="en-US" dirty="0" smtClean="0"/>
              <a:t> </a:t>
            </a:r>
            <a:r>
              <a:rPr lang="en-US" b="1" dirty="0" err="1" smtClean="0"/>
              <a:t>Kiisimu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b="1" dirty="0" err="1" smtClean="0"/>
              <a:t>Kihistoria</a:t>
            </a:r>
            <a:r>
              <a:rPr lang="en-US" dirty="0" smtClean="0"/>
              <a:t> </a:t>
            </a:r>
            <a:r>
              <a:rPr lang="en-US" dirty="0" err="1" smtClean="0"/>
              <a:t>kuwepo</a:t>
            </a:r>
            <a:r>
              <a:rPr lang="en-US" dirty="0" smtClean="0"/>
              <a:t> kwa </a:t>
            </a:r>
            <a:r>
              <a:rPr lang="en-US" dirty="0" err="1" smtClean="0"/>
              <a:t>lahaja</a:t>
            </a:r>
            <a:r>
              <a:rPr lang="en-US" dirty="0" smtClean="0"/>
              <a:t> </a:t>
            </a:r>
            <a:r>
              <a:rPr lang="en-US" dirty="0" err="1" smtClean="0"/>
              <a:t>mbalimbali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Kiswahili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mwambao</a:t>
            </a:r>
            <a:r>
              <a:rPr lang="en-US" dirty="0" smtClean="0"/>
              <a:t> wa </a:t>
            </a:r>
            <a:r>
              <a:rPr lang="en-US" dirty="0" err="1" smtClean="0"/>
              <a:t>Afrika</a:t>
            </a:r>
            <a:r>
              <a:rPr lang="en-US" dirty="0" smtClean="0"/>
              <a:t> ya </a:t>
            </a:r>
            <a:r>
              <a:rPr lang="en-US" dirty="0" err="1" smtClean="0"/>
              <a:t>Mashariki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visiwa</a:t>
            </a:r>
            <a:r>
              <a:rPr lang="en-US" dirty="0" smtClean="0"/>
              <a:t> </a:t>
            </a:r>
            <a:r>
              <a:rPr lang="en-US" dirty="0" err="1" smtClean="0"/>
              <a:t>vya</a:t>
            </a:r>
            <a:r>
              <a:rPr lang="en-US" dirty="0" smtClean="0"/>
              <a:t> </a:t>
            </a:r>
            <a:r>
              <a:rPr lang="en-US" dirty="0" err="1" smtClean="0"/>
              <a:t>jirani</a:t>
            </a:r>
            <a:r>
              <a:rPr lang="en-US" dirty="0" smtClean="0"/>
              <a:t> </a:t>
            </a:r>
            <a:r>
              <a:rPr lang="en-US" dirty="0" err="1" smtClean="0"/>
              <a:t>ambazo</a:t>
            </a:r>
            <a:r>
              <a:rPr lang="en-US" dirty="0" smtClean="0"/>
              <a:t> </a:t>
            </a:r>
            <a:r>
              <a:rPr lang="en-US" dirty="0" err="1" smtClean="0"/>
              <a:t>zinahusiana</a:t>
            </a:r>
            <a:r>
              <a:rPr lang="en-US" dirty="0" smtClean="0"/>
              <a:t> </a:t>
            </a:r>
            <a:r>
              <a:rPr lang="en-US" dirty="0" err="1" smtClean="0"/>
              <a:t>katika</a:t>
            </a:r>
            <a:r>
              <a:rPr lang="en-US" dirty="0" smtClean="0"/>
              <a:t> </a:t>
            </a:r>
            <a:r>
              <a:rPr lang="en-US" dirty="0" err="1" smtClean="0"/>
              <a:t>matamshi</a:t>
            </a:r>
            <a:r>
              <a:rPr lang="en-US" dirty="0" smtClean="0"/>
              <a:t>, </a:t>
            </a:r>
            <a:r>
              <a:rPr lang="en-US" dirty="0" err="1" smtClean="0"/>
              <a:t>msamiati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sarufi</a:t>
            </a:r>
            <a:r>
              <a:rPr lang="en-US" dirty="0" smtClean="0"/>
              <a:t> kwa </a:t>
            </a:r>
            <a:r>
              <a:rPr lang="en-US" dirty="0" err="1" smtClean="0"/>
              <a:t>ujumla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:\Users\user\Downloads\DSJ_REFINE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1651</TotalTime>
  <Words>2222</Words>
  <Application>Microsoft Office PowerPoint</Application>
  <PresentationFormat>On-screen Show (4:3)</PresentationFormat>
  <Paragraphs>293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Trek</vt:lpstr>
      <vt:lpstr>DAR ES SALAAM SCHOOL OF JOURNALISM  JINA LA MODULi: Kiswahili kwa waANDISHI WA HABARI msimbo wa kozi: jst 04104 MUHULA: I</vt:lpstr>
      <vt:lpstr>CHIMBUKO LA  KISWAHILI </vt:lpstr>
      <vt:lpstr>MASWALI YA MSINGI</vt:lpstr>
      <vt:lpstr>MAELEZO YA NADHARIA</vt:lpstr>
      <vt:lpstr>MAELEZO YA NADHARIA</vt:lpstr>
      <vt:lpstr>MAELEZO YA NADHARIA</vt:lpstr>
      <vt:lpstr>MAELEZO YA NADHARIA</vt:lpstr>
      <vt:lpstr>MAELEZO YA NADHARIA</vt:lpstr>
      <vt:lpstr>MAELEZO YA NADHARIA</vt:lpstr>
      <vt:lpstr>MAELEZO YA NADHARIA</vt:lpstr>
      <vt:lpstr>Ramani ya nchi ZA KIBANTU </vt:lpstr>
      <vt:lpstr>KISWAHILI NI KIBANTU- USHAHIDI WA KIHISTORIA</vt:lpstr>
      <vt:lpstr>KISWAHILI NI KIBANTU- USHAHIDI WA KIHISTORIA</vt:lpstr>
      <vt:lpstr>KISWAHILI NI KIBANTU- USHAHIDI WA KIHISTORIA</vt:lpstr>
      <vt:lpstr>KISWAHILI NI KIBANTU- USHAHIDI WA KIHISTORIA</vt:lpstr>
      <vt:lpstr>KISWAHILI NI KIBANTU- USHAHIDI WA KIHISTORIA</vt:lpstr>
      <vt:lpstr>KISWAHILI NI KIBANTU- USHAHIDI WA KIHISTORIA</vt:lpstr>
      <vt:lpstr>KISWAHILI NI KIBANTU- USHAHIDI WA KIISIMU</vt:lpstr>
      <vt:lpstr>KISWAHILI NI KIBANTU- USHAHIDI WA KIISIMU</vt:lpstr>
      <vt:lpstr>KISWAHILI NI KIBANTU- USHAHIDI WA KIISIMU</vt:lpstr>
      <vt:lpstr>PowerPoint Presentation</vt:lpstr>
      <vt:lpstr>CHIMBUKO LA KISWAHILI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CHIMBUKO LA</dc:title>
  <dc:creator>user</dc:creator>
  <cp:lastModifiedBy>MOHAMED MWINYIMKUU</cp:lastModifiedBy>
  <cp:revision>215</cp:revision>
  <dcterms:created xsi:type="dcterms:W3CDTF">2021-02-02T18:37:23Z</dcterms:created>
  <dcterms:modified xsi:type="dcterms:W3CDTF">2022-01-06T05:51:53Z</dcterms:modified>
</cp:coreProperties>
</file>